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4" r:id="rId2"/>
  </p:sldMasterIdLst>
  <p:notesMasterIdLst>
    <p:notesMasterId r:id="rId16"/>
  </p:notesMasterIdLst>
  <p:handoutMasterIdLst>
    <p:handoutMasterId r:id="rId17"/>
  </p:handoutMasterIdLst>
  <p:sldIdLst>
    <p:sldId id="1365" r:id="rId3"/>
    <p:sldId id="289" r:id="rId4"/>
    <p:sldId id="290" r:id="rId5"/>
    <p:sldId id="291" r:id="rId6"/>
    <p:sldId id="292" r:id="rId7"/>
    <p:sldId id="293" r:id="rId8"/>
    <p:sldId id="1476" r:id="rId9"/>
    <p:sldId id="294" r:id="rId10"/>
    <p:sldId id="295" r:id="rId11"/>
    <p:sldId id="1487" r:id="rId12"/>
    <p:sldId id="1061" r:id="rId13"/>
    <p:sldId id="1062" r:id="rId14"/>
    <p:sldId id="796" r:id="rId15"/>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52"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8" d="100"/>
          <a:sy n="78" d="100"/>
        </p:scale>
        <p:origin x="3246"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5CCEF59-7AD0-4217-A00E-1AEF0729E9AD}"/>
              </a:ext>
            </a:extLst>
          </p:cNvPr>
          <p:cNvSpPr>
            <a:spLocks noGrp="1"/>
          </p:cNvSpPr>
          <p:nvPr>
            <p:ph type="hdr" sz="quarter"/>
          </p:nvPr>
        </p:nvSpPr>
        <p:spPr>
          <a:xfrm>
            <a:off x="0" y="0"/>
            <a:ext cx="3169920" cy="481728"/>
          </a:xfrm>
          <a:prstGeom prst="rect">
            <a:avLst/>
          </a:prstGeom>
        </p:spPr>
        <p:txBody>
          <a:bodyPr vert="horz" lIns="96657" tIns="48329" rIns="96657" bIns="48329" rtlCol="0"/>
          <a:lstStyle>
            <a:lvl1pPr algn="l">
              <a:defRPr sz="1200"/>
            </a:lvl1pPr>
          </a:lstStyle>
          <a:p>
            <a:r>
              <a:rPr lang="en-US" sz="1000">
                <a:latin typeface="Arial" panose="020B0604020202020204" pitchFamily="34" charset="0"/>
                <a:cs typeface="Arial" panose="020B0604020202020204" pitchFamily="34" charset="0"/>
              </a:rPr>
              <a:t>Class – The Book Of Revelation (90)</a:t>
            </a:r>
          </a:p>
        </p:txBody>
      </p:sp>
      <p:sp>
        <p:nvSpPr>
          <p:cNvPr id="3" name="Date Placeholder 2">
            <a:extLst>
              <a:ext uri="{FF2B5EF4-FFF2-40B4-BE49-F238E27FC236}">
                <a16:creationId xmlns:a16="http://schemas.microsoft.com/office/drawing/2014/main" id="{E6CC108A-F2EC-43B2-B043-A6608A19C0EE}"/>
              </a:ext>
            </a:extLst>
          </p:cNvPr>
          <p:cNvSpPr>
            <a:spLocks noGrp="1"/>
          </p:cNvSpPr>
          <p:nvPr>
            <p:ph type="dt" sz="quarter" idx="1"/>
          </p:nvPr>
        </p:nvSpPr>
        <p:spPr>
          <a:xfrm>
            <a:off x="4143587" y="0"/>
            <a:ext cx="3169920" cy="481728"/>
          </a:xfrm>
          <a:prstGeom prst="rect">
            <a:avLst/>
          </a:prstGeom>
        </p:spPr>
        <p:txBody>
          <a:bodyPr vert="horz" lIns="96657" tIns="48329" rIns="96657" bIns="48329" rtlCol="0"/>
          <a:lstStyle>
            <a:lvl1pPr algn="r">
              <a:defRPr sz="1200"/>
            </a:lvl1pPr>
          </a:lstStyle>
          <a:p>
            <a:r>
              <a:rPr lang="en-US" sz="1000">
                <a:latin typeface="Arial" panose="020B0604020202020204" pitchFamily="34" charset="0"/>
                <a:cs typeface="Arial" panose="020B0604020202020204" pitchFamily="34" charset="0"/>
              </a:rPr>
              <a:t>12/5/2021 am class</a:t>
            </a:r>
          </a:p>
        </p:txBody>
      </p:sp>
      <p:sp>
        <p:nvSpPr>
          <p:cNvPr id="4" name="Footer Placeholder 3">
            <a:extLst>
              <a:ext uri="{FF2B5EF4-FFF2-40B4-BE49-F238E27FC236}">
                <a16:creationId xmlns:a16="http://schemas.microsoft.com/office/drawing/2014/main" id="{44E81BBD-27D8-4BE0-879E-5837F03286FF}"/>
              </a:ext>
            </a:extLst>
          </p:cNvPr>
          <p:cNvSpPr>
            <a:spLocks noGrp="1"/>
          </p:cNvSpPr>
          <p:nvPr>
            <p:ph type="ftr" sz="quarter" idx="2"/>
          </p:nvPr>
        </p:nvSpPr>
        <p:spPr>
          <a:xfrm>
            <a:off x="0" y="9119475"/>
            <a:ext cx="3169920" cy="481727"/>
          </a:xfrm>
          <a:prstGeom prst="rect">
            <a:avLst/>
          </a:prstGeom>
        </p:spPr>
        <p:txBody>
          <a:bodyPr vert="horz" lIns="96657" tIns="48329" rIns="96657" bIns="48329"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F53D85AE-C0F7-4FF4-87E0-78F72F72583C}"/>
              </a:ext>
            </a:extLst>
          </p:cNvPr>
          <p:cNvSpPr>
            <a:spLocks noGrp="1"/>
          </p:cNvSpPr>
          <p:nvPr>
            <p:ph type="sldNum" sz="quarter" idx="3"/>
          </p:nvPr>
        </p:nvSpPr>
        <p:spPr>
          <a:xfrm>
            <a:off x="4143587" y="9119475"/>
            <a:ext cx="3169920" cy="481727"/>
          </a:xfrm>
          <a:prstGeom prst="rect">
            <a:avLst/>
          </a:prstGeom>
        </p:spPr>
        <p:txBody>
          <a:bodyPr vert="horz" lIns="96657" tIns="48329" rIns="96657" bIns="48329" rtlCol="0" anchor="b"/>
          <a:lstStyle>
            <a:lvl1pPr algn="r">
              <a:defRPr sz="1200"/>
            </a:lvl1pPr>
          </a:lstStyle>
          <a:p>
            <a:fld id="{067C0DF2-9B77-45F8-AF3E-232AA38A1044}"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84346594"/>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57" tIns="48329" rIns="96657" bIns="48329" rtlCol="0"/>
          <a:lstStyle>
            <a:lvl1pPr algn="l">
              <a:defRPr sz="1200"/>
            </a:lvl1pPr>
          </a:lstStyle>
          <a:p>
            <a:r>
              <a:rPr lang="en-US"/>
              <a:t>Class – The Book Of Revelation (90)</a:t>
            </a:r>
          </a:p>
        </p:txBody>
      </p:sp>
      <p:sp>
        <p:nvSpPr>
          <p:cNvPr id="3" name="Date Placeholder 2"/>
          <p:cNvSpPr>
            <a:spLocks noGrp="1"/>
          </p:cNvSpPr>
          <p:nvPr>
            <p:ph type="dt" idx="1"/>
          </p:nvPr>
        </p:nvSpPr>
        <p:spPr>
          <a:xfrm>
            <a:off x="4143587" y="0"/>
            <a:ext cx="3169920" cy="481728"/>
          </a:xfrm>
          <a:prstGeom prst="rect">
            <a:avLst/>
          </a:prstGeom>
        </p:spPr>
        <p:txBody>
          <a:bodyPr vert="horz" lIns="96657" tIns="48329" rIns="96657" bIns="48329" rtlCol="0"/>
          <a:lstStyle>
            <a:lvl1pPr algn="r">
              <a:defRPr sz="1200"/>
            </a:lvl1pPr>
          </a:lstStyle>
          <a:p>
            <a:r>
              <a:rPr lang="en-US"/>
              <a:t>12/5/2021 am class</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57" tIns="48329" rIns="96657" bIns="48329" rtlCol="0" anchor="ctr"/>
          <a:lstStyle/>
          <a:p>
            <a:endParaRPr lang="en-US"/>
          </a:p>
        </p:txBody>
      </p:sp>
      <p:sp>
        <p:nvSpPr>
          <p:cNvPr id="5" name="Notes Placeholder 4"/>
          <p:cNvSpPr>
            <a:spLocks noGrp="1"/>
          </p:cNvSpPr>
          <p:nvPr>
            <p:ph type="body" sz="quarter" idx="3"/>
          </p:nvPr>
        </p:nvSpPr>
        <p:spPr>
          <a:xfrm>
            <a:off x="731521" y="4620577"/>
            <a:ext cx="5852160" cy="3780472"/>
          </a:xfrm>
          <a:prstGeom prst="rect">
            <a:avLst/>
          </a:prstGeom>
        </p:spPr>
        <p:txBody>
          <a:bodyPr vert="horz" lIns="96657" tIns="48329" rIns="96657" bIns="4832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1727"/>
          </a:xfrm>
          <a:prstGeom prst="rect">
            <a:avLst/>
          </a:prstGeom>
        </p:spPr>
        <p:txBody>
          <a:bodyPr vert="horz" lIns="96657" tIns="48329" rIns="96657" bIns="48329" rtlCol="0" anchor="b"/>
          <a:lstStyle>
            <a:lvl1pPr algn="l">
              <a:defRPr sz="1200"/>
            </a:lvl1pPr>
          </a:lstStyle>
          <a:p>
            <a:r>
              <a:rPr lang="en-US"/>
              <a:t>Micky Galloway</a:t>
            </a:r>
          </a:p>
        </p:txBody>
      </p:sp>
      <p:sp>
        <p:nvSpPr>
          <p:cNvPr id="7" name="Slide Number Placeholder 6"/>
          <p:cNvSpPr>
            <a:spLocks noGrp="1"/>
          </p:cNvSpPr>
          <p:nvPr>
            <p:ph type="sldNum" sz="quarter" idx="5"/>
          </p:nvPr>
        </p:nvSpPr>
        <p:spPr>
          <a:xfrm>
            <a:off x="4143587" y="9119475"/>
            <a:ext cx="3169920" cy="481727"/>
          </a:xfrm>
          <a:prstGeom prst="rect">
            <a:avLst/>
          </a:prstGeom>
        </p:spPr>
        <p:txBody>
          <a:bodyPr vert="horz" lIns="96657" tIns="48329" rIns="96657" bIns="48329" rtlCol="0" anchor="b"/>
          <a:lstStyle>
            <a:lvl1pPr algn="r">
              <a:defRPr sz="1200"/>
            </a:lvl1pPr>
          </a:lstStyle>
          <a:p>
            <a:fld id="{3EEC183A-D2CD-4ED0-9CA8-F35D39A421D5}" type="slidenum">
              <a:rPr lang="en-US" smtClean="0"/>
              <a:t>‹#›</a:t>
            </a:fld>
            <a:endParaRPr lang="en-US"/>
          </a:p>
        </p:txBody>
      </p:sp>
    </p:spTree>
    <p:extLst>
      <p:ext uri="{BB962C8B-B14F-4D97-AF65-F5344CB8AC3E}">
        <p14:creationId xmlns:p14="http://schemas.microsoft.com/office/powerpoint/2010/main" val="1209858978"/>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3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62F6A2F-C23C-4C7E-AD91-5B703E02239A}" type="datetimeFigureOut">
              <a:rPr lang="en-US" smtClean="0"/>
              <a:t>12/5/2021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B20EF2-983F-4B0E-9A0A-24FF6CC62E9C}" type="slidenum">
              <a:rPr lang="en-US" smtClean="0"/>
              <a:t>‹#›</a:t>
            </a:fld>
            <a:endParaRPr lang="en-US"/>
          </a:p>
        </p:txBody>
      </p:sp>
    </p:spTree>
    <p:extLst>
      <p:ext uri="{BB962C8B-B14F-4D97-AF65-F5344CB8AC3E}">
        <p14:creationId xmlns:p14="http://schemas.microsoft.com/office/powerpoint/2010/main" val="2543661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62F6A2F-C23C-4C7E-AD91-5B703E02239A}" type="datetimeFigureOut">
              <a:rPr lang="en-US" smtClean="0"/>
              <a:t>12/5/2021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B20EF2-983F-4B0E-9A0A-24FF6CC62E9C}" type="slidenum">
              <a:rPr lang="en-US" smtClean="0"/>
              <a:t>‹#›</a:t>
            </a:fld>
            <a:endParaRPr lang="en-US"/>
          </a:p>
        </p:txBody>
      </p:sp>
    </p:spTree>
    <p:extLst>
      <p:ext uri="{BB962C8B-B14F-4D97-AF65-F5344CB8AC3E}">
        <p14:creationId xmlns:p14="http://schemas.microsoft.com/office/powerpoint/2010/main" val="197561800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62F6A2F-C23C-4C7E-AD91-5B703E02239A}" type="datetimeFigureOut">
              <a:rPr lang="en-US" smtClean="0"/>
              <a:t>12/5/2021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B20EF2-983F-4B0E-9A0A-24FF6CC62E9C}" type="slidenum">
              <a:rPr lang="en-US" smtClean="0"/>
              <a:t>‹#›</a:t>
            </a:fld>
            <a:endParaRPr lang="en-US"/>
          </a:p>
        </p:txBody>
      </p:sp>
    </p:spTree>
    <p:extLst>
      <p:ext uri="{BB962C8B-B14F-4D97-AF65-F5344CB8AC3E}">
        <p14:creationId xmlns:p14="http://schemas.microsoft.com/office/powerpoint/2010/main" val="300338146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57350" y="4464028"/>
            <a:ext cx="6858000" cy="1194650"/>
          </a:xfrm>
        </p:spPr>
        <p:txBody>
          <a:bodyPr wrap="none" anchor="t">
            <a:normAutofit/>
          </a:bodyPr>
          <a:lstStyle>
            <a:lvl1pPr algn="r">
              <a:defRPr sz="7200" b="0" spc="-225">
                <a:gradFill flip="none" rotWithShape="1">
                  <a:gsLst>
                    <a:gs pos="32000">
                      <a:schemeClr val="tx1">
                        <a:lumMod val="89000"/>
                      </a:schemeClr>
                    </a:gs>
                    <a:gs pos="100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1657349" y="3829878"/>
            <a:ext cx="6858000" cy="618523"/>
          </a:xfrm>
        </p:spPr>
        <p:txBody>
          <a:bodyPr anchor="b">
            <a:normAutofit/>
          </a:bodyPr>
          <a:lstStyle>
            <a:lvl1pPr marL="0" indent="0" algn="r">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2C2085DC-C5DD-4A28-94F6-F9F029BCA1AE}" type="slidenum">
              <a:rPr lang="en-US" altLang="en-US" smtClean="0"/>
              <a:pPr/>
              <a:t>‹#›</a:t>
            </a:fld>
            <a:endParaRPr lang="en-US" altLang="en-US"/>
          </a:p>
        </p:txBody>
      </p:sp>
    </p:spTree>
    <p:extLst>
      <p:ext uri="{BB962C8B-B14F-4D97-AF65-F5344CB8AC3E}">
        <p14:creationId xmlns:p14="http://schemas.microsoft.com/office/powerpoint/2010/main" val="160353962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71DD7C3C-26EA-48D1-89DB-82086917E937}" type="slidenum">
              <a:rPr lang="en-US" altLang="en-US" smtClean="0"/>
              <a:pPr/>
              <a:t>‹#›</a:t>
            </a:fld>
            <a:endParaRPr lang="en-US" altLang="en-US"/>
          </a:p>
        </p:txBody>
      </p:sp>
    </p:spTree>
    <p:extLst>
      <p:ext uri="{BB962C8B-B14F-4D97-AF65-F5344CB8AC3E}">
        <p14:creationId xmlns:p14="http://schemas.microsoft.com/office/powerpoint/2010/main" val="80803394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640899" y="4464028"/>
            <a:ext cx="6858000" cy="1194650"/>
          </a:xfrm>
        </p:spPr>
        <p:txBody>
          <a:bodyPr wrap="none" anchor="t">
            <a:normAutofit/>
          </a:bodyPr>
          <a:lstStyle>
            <a:lvl1pPr algn="l">
              <a:defRPr sz="7200" b="0" spc="-225">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8" name="Subtitle 2"/>
          <p:cNvSpPr>
            <a:spLocks noGrp="1"/>
          </p:cNvSpPr>
          <p:nvPr>
            <p:ph type="subTitle" idx="1"/>
          </p:nvPr>
        </p:nvSpPr>
        <p:spPr>
          <a:xfrm>
            <a:off x="640899" y="3829878"/>
            <a:ext cx="6858000" cy="617822"/>
          </a:xfrm>
        </p:spPr>
        <p:txBody>
          <a:bodyPr anchor="b">
            <a:normAutofit/>
          </a:bodyPr>
          <a:lstStyle>
            <a:lvl1pPr marL="0" indent="0" algn="l">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6075DFFC-4C7E-4580-BD58-D28052B8411C}" type="slidenum">
              <a:rPr lang="en-US" altLang="en-US" smtClean="0"/>
              <a:pPr/>
              <a:t>‹#›</a:t>
            </a:fld>
            <a:endParaRPr lang="en-US" altLang="en-US"/>
          </a:p>
        </p:txBody>
      </p:sp>
    </p:spTree>
    <p:extLst>
      <p:ext uri="{BB962C8B-B14F-4D97-AF65-F5344CB8AC3E}">
        <p14:creationId xmlns:p14="http://schemas.microsoft.com/office/powerpoint/2010/main" val="198424176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40000" y="1825625"/>
            <a:ext cx="3768912"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39880" y="1825625"/>
            <a:ext cx="377547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3981AFB8-6607-4BFB-A990-26AE2ECB36E5}" type="slidenum">
              <a:rPr lang="en-US" altLang="en-US" smtClean="0"/>
              <a:pPr/>
              <a:t>‹#›</a:t>
            </a:fld>
            <a:endParaRPr lang="en-US" altLang="en-US"/>
          </a:p>
        </p:txBody>
      </p:sp>
    </p:spTree>
    <p:extLst>
      <p:ext uri="{BB962C8B-B14F-4D97-AF65-F5344CB8AC3E}">
        <p14:creationId xmlns:p14="http://schemas.microsoft.com/office/powerpoint/2010/main" val="64960361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40000" y="1681163"/>
            <a:ext cx="3768912" cy="823912"/>
          </a:xfrm>
        </p:spPr>
        <p:txBody>
          <a:bodyPr anchor="b">
            <a:normAutofit/>
          </a:bodyPr>
          <a:lstStyle>
            <a:lvl1pPr marL="0" indent="0">
              <a:buNone/>
              <a:defRPr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40000" y="2505075"/>
            <a:ext cx="376891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39880" y="1681163"/>
            <a:ext cx="3776661" cy="823912"/>
          </a:xfrm>
        </p:spPr>
        <p:txBody>
          <a:bodyPr vert="horz" lIns="91440" tIns="45720" rIns="91440" bIns="45720" rtlCol="0" anchor="b">
            <a:normAutofit/>
          </a:bodyPr>
          <a:lstStyle>
            <a:lvl1pPr>
              <a:buNone/>
              <a:defRPr lang="en-US"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4739880" y="2505075"/>
            <a:ext cx="377666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3D3B5985-F0FB-461C-A410-C18B3EA5F9E1}" type="slidenum">
              <a:rPr lang="en-US" altLang="en-US" smtClean="0"/>
              <a:pPr/>
              <a:t>‹#›</a:t>
            </a:fld>
            <a:endParaRPr lang="en-US" altLang="en-US"/>
          </a:p>
        </p:txBody>
      </p:sp>
    </p:spTree>
    <p:extLst>
      <p:ext uri="{BB962C8B-B14F-4D97-AF65-F5344CB8AC3E}">
        <p14:creationId xmlns:p14="http://schemas.microsoft.com/office/powerpoint/2010/main" val="100325718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FA8F3877-D21C-4381-AFB3-9CF0607A0B12}" type="slidenum">
              <a:rPr lang="en-US" altLang="en-US" smtClean="0"/>
              <a:pPr/>
              <a:t>‹#›</a:t>
            </a:fld>
            <a:endParaRPr lang="en-US" altLang="en-US"/>
          </a:p>
        </p:txBody>
      </p:sp>
    </p:spTree>
    <p:extLst>
      <p:ext uri="{BB962C8B-B14F-4D97-AF65-F5344CB8AC3E}">
        <p14:creationId xmlns:p14="http://schemas.microsoft.com/office/powerpoint/2010/main" val="215830072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ltLang="en-US"/>
          </a:p>
        </p:txBody>
      </p:sp>
      <p:sp>
        <p:nvSpPr>
          <p:cNvPr id="3" name="Footer Placeholder 2"/>
          <p:cNvSpPr>
            <a:spLocks noGrp="1"/>
          </p:cNvSpPr>
          <p:nvPr>
            <p:ph type="ftr" sz="quarter" idx="11"/>
          </p:nvPr>
        </p:nvSpPr>
        <p:spPr/>
        <p:txBody>
          <a:bodyPr/>
          <a:lstStyle/>
          <a:p>
            <a:endParaRPr lang="en-US" altLang="en-US"/>
          </a:p>
        </p:txBody>
      </p:sp>
      <p:sp>
        <p:nvSpPr>
          <p:cNvPr id="4" name="Slide Number Placeholder 3"/>
          <p:cNvSpPr>
            <a:spLocks noGrp="1"/>
          </p:cNvSpPr>
          <p:nvPr>
            <p:ph type="sldNum" sz="quarter" idx="12"/>
          </p:nvPr>
        </p:nvSpPr>
        <p:spPr/>
        <p:txBody>
          <a:bodyPr/>
          <a:lstStyle/>
          <a:p>
            <a:fld id="{A5615BA9-689B-4940-B8A1-D0153F61312A}" type="slidenum">
              <a:rPr lang="en-US" altLang="en-US" smtClean="0"/>
              <a:pPr/>
              <a:t>‹#›</a:t>
            </a:fld>
            <a:endParaRPr lang="en-US" altLang="en-US"/>
          </a:p>
        </p:txBody>
      </p:sp>
    </p:spTree>
    <p:extLst>
      <p:ext uri="{BB962C8B-B14F-4D97-AF65-F5344CB8AC3E}">
        <p14:creationId xmlns:p14="http://schemas.microsoft.com/office/powerpoint/2010/main" val="258731658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B837187E-E6D4-4886-BDEE-08F8AEB698FB}" type="slidenum">
              <a:rPr lang="en-US" altLang="en-US" smtClean="0"/>
              <a:pPr/>
              <a:t>‹#›</a:t>
            </a:fld>
            <a:endParaRPr lang="en-US" altLang="en-US"/>
          </a:p>
        </p:txBody>
      </p:sp>
    </p:spTree>
    <p:extLst>
      <p:ext uri="{BB962C8B-B14F-4D97-AF65-F5344CB8AC3E}">
        <p14:creationId xmlns:p14="http://schemas.microsoft.com/office/powerpoint/2010/main" val="117754529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62F6A2F-C23C-4C7E-AD91-5B703E02239A}" type="datetimeFigureOut">
              <a:rPr lang="en-US" smtClean="0"/>
              <a:t>12/5/2021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B20EF2-983F-4B0E-9A0A-24FF6CC62E9C}" type="slidenum">
              <a:rPr lang="en-US" smtClean="0"/>
              <a:t>‹#›</a:t>
            </a:fld>
            <a:endParaRPr lang="en-US"/>
          </a:p>
        </p:txBody>
      </p:sp>
    </p:spTree>
    <p:extLst>
      <p:ext uri="{BB962C8B-B14F-4D97-AF65-F5344CB8AC3E}">
        <p14:creationId xmlns:p14="http://schemas.microsoft.com/office/powerpoint/2010/main" val="343904454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86CCBCD0-433E-4322-8891-D43E1F630C1A}" type="slidenum">
              <a:rPr lang="en-US" altLang="en-US" smtClean="0"/>
              <a:pPr/>
              <a:t>‹#›</a:t>
            </a:fld>
            <a:endParaRPr lang="en-US" altLang="en-US"/>
          </a:p>
        </p:txBody>
      </p:sp>
    </p:spTree>
    <p:extLst>
      <p:ext uri="{BB962C8B-B14F-4D97-AF65-F5344CB8AC3E}">
        <p14:creationId xmlns:p14="http://schemas.microsoft.com/office/powerpoint/2010/main" val="5371744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367161"/>
            <a:ext cx="7886700" cy="819355"/>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29841" y="987426"/>
            <a:ext cx="7886700" cy="337973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5186516"/>
            <a:ext cx="7885509" cy="682472"/>
          </a:xfrm>
        </p:spPr>
        <p:txBody>
          <a:bodyPr/>
          <a:lstStyle>
            <a:lvl1pPr marL="0" indent="0">
              <a:buNone/>
              <a:defRPr sz="12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273329416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5"/>
            <a:ext cx="7886700" cy="3534344"/>
          </a:xfrm>
        </p:spPr>
        <p:txBody>
          <a:bodyPr anchor="ctr"/>
          <a:lstStyle>
            <a:lvl1pPr>
              <a:defRPr sz="2400"/>
            </a:lvl1pPr>
          </a:lstStyle>
          <a:p>
            <a:r>
              <a:rPr lang="en-US"/>
              <a:t>Click to edit Master title style</a:t>
            </a:r>
            <a:endParaRPr lang="en-US" dirty="0"/>
          </a:p>
        </p:txBody>
      </p:sp>
      <p:sp>
        <p:nvSpPr>
          <p:cNvPr id="4" name="Text Placeholder 3"/>
          <p:cNvSpPr>
            <a:spLocks noGrp="1"/>
          </p:cNvSpPr>
          <p:nvPr>
            <p:ph type="body" sz="half" idx="2"/>
          </p:nvPr>
        </p:nvSpPr>
        <p:spPr>
          <a:xfrm>
            <a:off x="629841" y="4489399"/>
            <a:ext cx="7885509" cy="1501826"/>
          </a:xfrm>
        </p:spPr>
        <p:txBody>
          <a:bodyPr anchor="ct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10567195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4659" y="365125"/>
            <a:ext cx="6977064" cy="2992904"/>
          </a:xfrm>
        </p:spPr>
        <p:txBody>
          <a:bodyPr anchor="ctr"/>
          <a:lstStyle>
            <a:lvl1pPr>
              <a:defRPr sz="3300"/>
            </a:lvl1pPr>
          </a:lstStyle>
          <a:p>
            <a:r>
              <a:rPr lang="en-US"/>
              <a:t>Click to edit Master title style</a:t>
            </a:r>
            <a:endParaRPr lang="en-US" dirty="0"/>
          </a:p>
        </p:txBody>
      </p:sp>
      <p:sp>
        <p:nvSpPr>
          <p:cNvPr id="12" name="Text Placeholder 3"/>
          <p:cNvSpPr>
            <a:spLocks noGrp="1"/>
          </p:cNvSpPr>
          <p:nvPr>
            <p:ph type="body" sz="half" idx="13"/>
          </p:nvPr>
        </p:nvSpPr>
        <p:spPr>
          <a:xfrm>
            <a:off x="1290484" y="3365557"/>
            <a:ext cx="6564224" cy="548968"/>
          </a:xfrm>
        </p:spPr>
        <p:txBody>
          <a:bodyPr anchor="t">
            <a:normAutofit/>
          </a:bodyPr>
          <a:lstStyle>
            <a:lvl1pPr marL="0" indent="0">
              <a:buNone/>
              <a:defRPr sz="105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4" name="Text Placeholder 3"/>
          <p:cNvSpPr>
            <a:spLocks noGrp="1"/>
          </p:cNvSpPr>
          <p:nvPr>
            <p:ph type="body" sz="half" idx="2"/>
          </p:nvPr>
        </p:nvSpPr>
        <p:spPr>
          <a:xfrm>
            <a:off x="628650" y="4501729"/>
            <a:ext cx="7884318" cy="1489496"/>
          </a:xfrm>
        </p:spPr>
        <p:txBody>
          <a:bodyPr anchor="ctr">
            <a:normAutofit/>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
        <p:nvSpPr>
          <p:cNvPr id="9" name="TextBox 8"/>
          <p:cNvSpPr txBox="1"/>
          <p:nvPr/>
        </p:nvSpPr>
        <p:spPr>
          <a:xfrm>
            <a:off x="833283" y="786824"/>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6000" dirty="0">
                <a:solidFill>
                  <a:schemeClr val="tx1"/>
                </a:solidFill>
                <a:effectLst/>
              </a:rPr>
              <a:t>“</a:t>
            </a:r>
          </a:p>
        </p:txBody>
      </p:sp>
      <p:sp>
        <p:nvSpPr>
          <p:cNvPr id="10" name="TextBox 9"/>
          <p:cNvSpPr txBox="1"/>
          <p:nvPr/>
        </p:nvSpPr>
        <p:spPr>
          <a:xfrm>
            <a:off x="7828359" y="2743200"/>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000" dirty="0">
                <a:solidFill>
                  <a:schemeClr val="tx1"/>
                </a:solidFill>
                <a:effectLst/>
              </a:rPr>
              <a:t>”</a:t>
            </a:r>
          </a:p>
        </p:txBody>
      </p:sp>
    </p:spTree>
    <p:extLst>
      <p:ext uri="{BB962C8B-B14F-4D97-AF65-F5344CB8AC3E}">
        <p14:creationId xmlns:p14="http://schemas.microsoft.com/office/powerpoint/2010/main" val="239035371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29841" y="2326968"/>
            <a:ext cx="7886700" cy="2511835"/>
          </a:xfrm>
        </p:spPr>
        <p:txBody>
          <a:bodyPr anchor="b">
            <a:normAutofit/>
          </a:bodyPr>
          <a:lstStyle>
            <a:lvl1pPr>
              <a:defRPr sz="4050"/>
            </a:lvl1pPr>
          </a:lstStyle>
          <a:p>
            <a:r>
              <a:rPr lang="en-US"/>
              <a:t>Click to edit Master title style</a:t>
            </a:r>
            <a:endParaRPr lang="en-US" dirty="0"/>
          </a:p>
        </p:txBody>
      </p:sp>
      <p:sp>
        <p:nvSpPr>
          <p:cNvPr id="4" name="Text Placeholder 3"/>
          <p:cNvSpPr>
            <a:spLocks noGrp="1"/>
          </p:cNvSpPr>
          <p:nvPr>
            <p:ph type="body" sz="half" idx="2"/>
          </p:nvPr>
        </p:nvSpPr>
        <p:spPr>
          <a:xfrm>
            <a:off x="629841" y="4850581"/>
            <a:ext cx="7885509" cy="1140644"/>
          </a:xfrm>
        </p:spPr>
        <p:txBody>
          <a:bodyPr anchor="t"/>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68320017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1002961" y="1885950"/>
            <a:ext cx="2210150" cy="576262"/>
          </a:xfrm>
        </p:spPr>
        <p:txBody>
          <a:bodyPr anchor="b">
            <a:noAutofit/>
          </a:bodyPr>
          <a:lstStyle>
            <a:lvl1pPr marL="0" indent="0">
              <a:buNone/>
              <a:defRPr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8" name="Text Placeholder 3"/>
          <p:cNvSpPr>
            <a:spLocks noGrp="1"/>
          </p:cNvSpPr>
          <p:nvPr>
            <p:ph type="body" sz="half" idx="15"/>
          </p:nvPr>
        </p:nvSpPr>
        <p:spPr>
          <a:xfrm>
            <a:off x="1017598" y="2571750"/>
            <a:ext cx="2195513"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9" name="Text Placeholder 4"/>
          <p:cNvSpPr>
            <a:spLocks noGrp="1"/>
          </p:cNvSpPr>
          <p:nvPr>
            <p:ph type="body" sz="quarter" idx="3"/>
          </p:nvPr>
        </p:nvSpPr>
        <p:spPr>
          <a:xfrm>
            <a:off x="3440996" y="1885950"/>
            <a:ext cx="2202181" cy="576262"/>
          </a:xfrm>
        </p:spPr>
        <p:txBody>
          <a:bodyPr vert="horz" lIns="91440" tIns="45720" rIns="91440" bIns="45720" rtlCol="0" anchor="b">
            <a:noAutofit/>
          </a:bodyPr>
          <a:lstStyle>
            <a:lvl1pPr>
              <a:buNone/>
              <a:defRPr lang="en-US"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0" name="Text Placeholder 3"/>
          <p:cNvSpPr>
            <a:spLocks noGrp="1"/>
          </p:cNvSpPr>
          <p:nvPr>
            <p:ph type="body" sz="half" idx="16"/>
          </p:nvPr>
        </p:nvSpPr>
        <p:spPr>
          <a:xfrm>
            <a:off x="3433081" y="2571750"/>
            <a:ext cx="2210096"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11" name="Text Placeholder 4"/>
          <p:cNvSpPr>
            <a:spLocks noGrp="1"/>
          </p:cNvSpPr>
          <p:nvPr>
            <p:ph type="body" sz="quarter" idx="13"/>
          </p:nvPr>
        </p:nvSpPr>
        <p:spPr>
          <a:xfrm>
            <a:off x="5871777" y="1885950"/>
            <a:ext cx="2199085" cy="576262"/>
          </a:xfrm>
        </p:spPr>
        <p:txBody>
          <a:bodyPr vert="horz" lIns="91440" tIns="45720" rIns="91440" bIns="45720" rtlCol="0" anchor="b">
            <a:noAutofit/>
          </a:bodyPr>
          <a:lstStyle>
            <a:lvl1pPr>
              <a:buNone/>
              <a:defRPr lang="en-US" sz="18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2" name="Text Placeholder 3"/>
          <p:cNvSpPr>
            <a:spLocks noGrp="1"/>
          </p:cNvSpPr>
          <p:nvPr>
            <p:ph type="body" sz="half" idx="17"/>
          </p:nvPr>
        </p:nvSpPr>
        <p:spPr>
          <a:xfrm>
            <a:off x="5871777" y="2571750"/>
            <a:ext cx="2199085"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120182008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99064" y="4297503"/>
            <a:ext cx="2205038"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Picture Placeholder 2"/>
          <p:cNvSpPr>
            <a:spLocks noGrp="1" noChangeAspect="1"/>
          </p:cNvSpPr>
          <p:nvPr>
            <p:ph type="pic" idx="15"/>
          </p:nvPr>
        </p:nvSpPr>
        <p:spPr>
          <a:xfrm>
            <a:off x="999064" y="2256354"/>
            <a:ext cx="220503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1" name="Text Placeholder 3"/>
          <p:cNvSpPr>
            <a:spLocks noGrp="1"/>
          </p:cNvSpPr>
          <p:nvPr>
            <p:ph type="body" sz="half" idx="18"/>
          </p:nvPr>
        </p:nvSpPr>
        <p:spPr>
          <a:xfrm>
            <a:off x="999064" y="4873766"/>
            <a:ext cx="220503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3426748" y="4297503"/>
            <a:ext cx="2197894"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3" name="Picture Placeholder 2"/>
          <p:cNvSpPr>
            <a:spLocks noGrp="1" noChangeAspect="1"/>
          </p:cNvSpPr>
          <p:nvPr>
            <p:ph type="pic" idx="21"/>
          </p:nvPr>
        </p:nvSpPr>
        <p:spPr>
          <a:xfrm>
            <a:off x="3426747" y="2256354"/>
            <a:ext cx="2197894"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19"/>
          </p:nvPr>
        </p:nvSpPr>
        <p:spPr>
          <a:xfrm>
            <a:off x="3425733" y="4873765"/>
            <a:ext cx="2200805"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5853242" y="4297503"/>
            <a:ext cx="2199085"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6" name="Picture Placeholder 2"/>
          <p:cNvSpPr>
            <a:spLocks noGrp="1" noChangeAspect="1"/>
          </p:cNvSpPr>
          <p:nvPr>
            <p:ph type="pic" idx="22"/>
          </p:nvPr>
        </p:nvSpPr>
        <p:spPr>
          <a:xfrm>
            <a:off x="5853241" y="2256354"/>
            <a:ext cx="219908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7" name="Text Placeholder 3"/>
          <p:cNvSpPr>
            <a:spLocks noGrp="1"/>
          </p:cNvSpPr>
          <p:nvPr>
            <p:ph type="body" sz="half" idx="20"/>
          </p:nvPr>
        </p:nvSpPr>
        <p:spPr>
          <a:xfrm>
            <a:off x="5853148" y="4873763"/>
            <a:ext cx="220199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356331434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2814E910-BBD9-4C6C-B553-9F185752B042}" type="slidenum">
              <a:rPr lang="en-US" altLang="en-US" smtClean="0"/>
              <a:pPr/>
              <a:t>‹#›</a:t>
            </a:fld>
            <a:endParaRPr lang="en-US" altLang="en-US"/>
          </a:p>
        </p:txBody>
      </p:sp>
    </p:spTree>
    <p:extLst>
      <p:ext uri="{BB962C8B-B14F-4D97-AF65-F5344CB8AC3E}">
        <p14:creationId xmlns:p14="http://schemas.microsoft.com/office/powerpoint/2010/main" val="21445180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A9B584D8-2FAB-4CF1-AF74-0E7F3D958B3D}" type="slidenum">
              <a:rPr lang="en-US" altLang="en-US" smtClean="0"/>
              <a:pPr/>
              <a:t>‹#›</a:t>
            </a:fld>
            <a:endParaRPr lang="en-US" altLang="en-US"/>
          </a:p>
        </p:txBody>
      </p:sp>
    </p:spTree>
    <p:extLst>
      <p:ext uri="{BB962C8B-B14F-4D97-AF65-F5344CB8AC3E}">
        <p14:creationId xmlns:p14="http://schemas.microsoft.com/office/powerpoint/2010/main" val="124666864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1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62F6A2F-C23C-4C7E-AD91-5B703E02239A}" type="datetimeFigureOut">
              <a:rPr lang="en-US" smtClean="0"/>
              <a:t>12/5/2021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B20EF2-983F-4B0E-9A0A-24FF6CC62E9C}" type="slidenum">
              <a:rPr lang="en-US" smtClean="0"/>
              <a:t>‹#›</a:t>
            </a:fld>
            <a:endParaRPr lang="en-US"/>
          </a:p>
        </p:txBody>
      </p:sp>
    </p:spTree>
    <p:extLst>
      <p:ext uri="{BB962C8B-B14F-4D97-AF65-F5344CB8AC3E}">
        <p14:creationId xmlns:p14="http://schemas.microsoft.com/office/powerpoint/2010/main" val="37972385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62F6A2F-C23C-4C7E-AD91-5B703E02239A}" type="datetimeFigureOut">
              <a:rPr lang="en-US" smtClean="0"/>
              <a:t>12/5/2021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B20EF2-983F-4B0E-9A0A-24FF6CC62E9C}" type="slidenum">
              <a:rPr lang="en-US" smtClean="0"/>
              <a:t>‹#›</a:t>
            </a:fld>
            <a:endParaRPr lang="en-US"/>
          </a:p>
        </p:txBody>
      </p:sp>
    </p:spTree>
    <p:extLst>
      <p:ext uri="{BB962C8B-B14F-4D97-AF65-F5344CB8AC3E}">
        <p14:creationId xmlns:p14="http://schemas.microsoft.com/office/powerpoint/2010/main" val="100046926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0"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0"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62F6A2F-C23C-4C7E-AD91-5B703E02239A}" type="datetimeFigureOut">
              <a:rPr lang="en-US" smtClean="0"/>
              <a:t>12/5/2021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FB20EF2-983F-4B0E-9A0A-24FF6CC62E9C}" type="slidenum">
              <a:rPr lang="en-US" smtClean="0"/>
              <a:t>‹#›</a:t>
            </a:fld>
            <a:endParaRPr lang="en-US"/>
          </a:p>
        </p:txBody>
      </p:sp>
    </p:spTree>
    <p:extLst>
      <p:ext uri="{BB962C8B-B14F-4D97-AF65-F5344CB8AC3E}">
        <p14:creationId xmlns:p14="http://schemas.microsoft.com/office/powerpoint/2010/main" val="234000575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62F6A2F-C23C-4C7E-AD91-5B703E02239A}" type="datetimeFigureOut">
              <a:rPr lang="en-US" smtClean="0"/>
              <a:t>12/5/2021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FB20EF2-983F-4B0E-9A0A-24FF6CC62E9C}" type="slidenum">
              <a:rPr lang="en-US" smtClean="0"/>
              <a:t>‹#›</a:t>
            </a:fld>
            <a:endParaRPr lang="en-US"/>
          </a:p>
        </p:txBody>
      </p:sp>
    </p:spTree>
    <p:extLst>
      <p:ext uri="{BB962C8B-B14F-4D97-AF65-F5344CB8AC3E}">
        <p14:creationId xmlns:p14="http://schemas.microsoft.com/office/powerpoint/2010/main" val="137462372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62F6A2F-C23C-4C7E-AD91-5B703E02239A}" type="datetimeFigureOut">
              <a:rPr lang="en-US" smtClean="0"/>
              <a:t>12/5/2021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FB20EF2-983F-4B0E-9A0A-24FF6CC62E9C}" type="slidenum">
              <a:rPr lang="en-US" smtClean="0"/>
              <a:t>‹#›</a:t>
            </a:fld>
            <a:endParaRPr lang="en-US"/>
          </a:p>
        </p:txBody>
      </p:sp>
    </p:spTree>
    <p:extLst>
      <p:ext uri="{BB962C8B-B14F-4D97-AF65-F5344CB8AC3E}">
        <p14:creationId xmlns:p14="http://schemas.microsoft.com/office/powerpoint/2010/main" val="210605660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6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62F6A2F-C23C-4C7E-AD91-5B703E02239A}" type="datetimeFigureOut">
              <a:rPr lang="en-US" smtClean="0"/>
              <a:t>12/5/2021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B20EF2-983F-4B0E-9A0A-24FF6CC62E9C}" type="slidenum">
              <a:rPr lang="en-US" smtClean="0"/>
              <a:t>‹#›</a:t>
            </a:fld>
            <a:endParaRPr lang="en-US"/>
          </a:p>
        </p:txBody>
      </p:sp>
    </p:spTree>
    <p:extLst>
      <p:ext uri="{BB962C8B-B14F-4D97-AF65-F5344CB8AC3E}">
        <p14:creationId xmlns:p14="http://schemas.microsoft.com/office/powerpoint/2010/main" val="201370665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62F6A2F-C23C-4C7E-AD91-5B703E02239A}" type="datetimeFigureOut">
              <a:rPr lang="en-US" smtClean="0"/>
              <a:t>12/5/2021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B20EF2-983F-4B0E-9A0A-24FF6CC62E9C}" type="slidenum">
              <a:rPr lang="en-US" smtClean="0"/>
              <a:t>‹#›</a:t>
            </a:fld>
            <a:endParaRPr lang="en-US"/>
          </a:p>
        </p:txBody>
      </p:sp>
    </p:spTree>
    <p:extLst>
      <p:ext uri="{BB962C8B-B14F-4D97-AF65-F5344CB8AC3E}">
        <p14:creationId xmlns:p14="http://schemas.microsoft.com/office/powerpoint/2010/main" val="405451807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19" Type="http://schemas.openxmlformats.org/officeDocument/2006/relationships/image" Target="../media/image2.png"/><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6"/>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6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2F6A2F-C23C-4C7E-AD91-5B703E02239A}" type="datetimeFigureOut">
              <a:rPr lang="en-US" smtClean="0"/>
              <a:t>12/5/2021</a:t>
            </a:fld>
            <a:endParaRPr lang="en-US"/>
          </a:p>
        </p:txBody>
      </p:sp>
      <p:sp>
        <p:nvSpPr>
          <p:cNvPr id="5" name="Footer Placeholder 4"/>
          <p:cNvSpPr>
            <a:spLocks noGrp="1"/>
          </p:cNvSpPr>
          <p:nvPr>
            <p:ph type="ftr" sz="quarter" idx="3"/>
          </p:nvPr>
        </p:nvSpPr>
        <p:spPr>
          <a:xfrm>
            <a:off x="3124200" y="635636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6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FB20EF2-983F-4B0E-9A0A-24FF6CC62E9C}" type="slidenum">
              <a:rPr lang="en-US" smtClean="0"/>
              <a:t>‹#›</a:t>
            </a:fld>
            <a:endParaRPr lang="en-US"/>
          </a:p>
        </p:txBody>
      </p:sp>
    </p:spTree>
    <p:extLst>
      <p:ext uri="{BB962C8B-B14F-4D97-AF65-F5344CB8AC3E}">
        <p14:creationId xmlns:p14="http://schemas.microsoft.com/office/powerpoint/2010/main" val="305277010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mc:AlternateContent xmlns:mc="http://schemas.openxmlformats.org/markup-compatibility/2006" xmlns:p14="http://schemas.microsoft.com/office/powerpoint/2010/main">
    <mc:Choice Requires="p14">
      <p:transition p14:dur="10"/>
    </mc:Choice>
    <mc:Fallback xmlns="">
      <p:transition/>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l="-17000" r="-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40000" y="1825625"/>
            <a:ext cx="767535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282FA3C6-7C60-430F-B028-42B5104B86BE}"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194210662"/>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 id="2147483698" r:id="rId14"/>
    <p:sldLayoutId id="2147483699" r:id="rId15"/>
    <p:sldLayoutId id="2147483700" r:id="rId16"/>
    <p:sldLayoutId id="2147483701" r:id="rId17"/>
  </p:sldLayoutIdLst>
  <mc:AlternateContent xmlns:mc="http://schemas.openxmlformats.org/markup-compatibility/2006" xmlns:p14="http://schemas.microsoft.com/office/powerpoint/2010/main">
    <mc:Choice Requires="p14">
      <p:transition p14:dur="10"/>
    </mc:Choice>
    <mc:Fallback xmlns="">
      <p:transition/>
    </mc:Fallback>
  </mc:AlternateContent>
  <p:hf hdr="0" ftr="0" dt="0"/>
  <p:txStyles>
    <p:titleStyle>
      <a:lvl1pPr algn="l" defTabSz="685800" rtl="0" eaLnBrk="1" latinLnBrk="0" hangingPunct="1">
        <a:lnSpc>
          <a:spcPct val="90000"/>
        </a:lnSpc>
        <a:spcBef>
          <a:spcPct val="0"/>
        </a:spcBef>
        <a:buNone/>
        <a:defRPr sz="4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6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9D927B-E843-462E-9476-E45B6FC0DDF8}"/>
              </a:ext>
            </a:extLst>
          </p:cNvPr>
          <p:cNvSpPr>
            <a:spLocks noGrp="1"/>
          </p:cNvSpPr>
          <p:nvPr>
            <p:ph type="ctrTitle"/>
          </p:nvPr>
        </p:nvSpPr>
        <p:spPr>
          <a:xfrm>
            <a:off x="305095" y="1905000"/>
            <a:ext cx="8533811" cy="2086725"/>
          </a:xfrm>
        </p:spPr>
        <p:txBody>
          <a:bodyPr>
            <a:spAutoFit/>
          </a:bodyPr>
          <a:lstStyle/>
          <a:p>
            <a:pPr algn="ctr"/>
            <a:r>
              <a:rPr lang="en-US" dirty="0">
                <a:solidFill>
                  <a:schemeClr val="tx1"/>
                </a:solidFill>
              </a:rPr>
              <a:t>A Study Of </a:t>
            </a:r>
            <a:br>
              <a:rPr lang="en-US" dirty="0">
                <a:solidFill>
                  <a:schemeClr val="tx1"/>
                </a:solidFill>
              </a:rPr>
            </a:br>
            <a:r>
              <a:rPr lang="en-US" dirty="0">
                <a:solidFill>
                  <a:schemeClr val="tx1"/>
                </a:solidFill>
              </a:rPr>
              <a:t>The Book Of Revelation</a:t>
            </a:r>
          </a:p>
        </p:txBody>
      </p:sp>
      <p:sp>
        <p:nvSpPr>
          <p:cNvPr id="3" name="Subtitle 2">
            <a:extLst>
              <a:ext uri="{FF2B5EF4-FFF2-40B4-BE49-F238E27FC236}">
                <a16:creationId xmlns:a16="http://schemas.microsoft.com/office/drawing/2014/main" id="{78684570-74C7-4D91-8578-009947D53EE0}"/>
              </a:ext>
            </a:extLst>
          </p:cNvPr>
          <p:cNvSpPr>
            <a:spLocks noGrp="1"/>
          </p:cNvSpPr>
          <p:nvPr>
            <p:ph type="subTitle" idx="1"/>
          </p:nvPr>
        </p:nvSpPr>
        <p:spPr>
          <a:xfrm>
            <a:off x="800100" y="4648918"/>
            <a:ext cx="7696200" cy="424732"/>
          </a:xfrm>
          <a:noFill/>
        </p:spPr>
        <p:txBody>
          <a:bodyPr>
            <a:spAutoFit/>
          </a:bodyPr>
          <a:lstStyle/>
          <a:p>
            <a:pPr algn="ctr"/>
            <a:r>
              <a:rPr lang="en-US" dirty="0">
                <a:solidFill>
                  <a:schemeClr val="tx1"/>
                </a:solidFill>
              </a:rPr>
              <a:t>December 5, 2021</a:t>
            </a:r>
          </a:p>
        </p:txBody>
      </p:sp>
      <p:sp>
        <p:nvSpPr>
          <p:cNvPr id="4" name="Slide Number Placeholder 3">
            <a:extLst>
              <a:ext uri="{FF2B5EF4-FFF2-40B4-BE49-F238E27FC236}">
                <a16:creationId xmlns:a16="http://schemas.microsoft.com/office/drawing/2014/main" id="{42A796AF-6424-41FA-BBC3-01A62FCD2F70}"/>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2C2085DC-C5DD-4A28-94F6-F9F029BCA1AE}"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84998489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99125"/>
            <a:ext cx="8229600" cy="769441"/>
          </a:xfrm>
          <a:solidFill>
            <a:schemeClr val="bg1"/>
          </a:solidFill>
        </p:spPr>
        <p:txBody>
          <a:bodyPr>
            <a:spAutoFit/>
          </a:bodyPr>
          <a:lstStyle/>
          <a:p>
            <a:r>
              <a:rPr lang="en-US" b="1" cap="small" dirty="0">
                <a:latin typeface="OldCentury" pitchFamily="2" charset="0"/>
              </a:rPr>
              <a:t>Closing of God’s Revelation</a:t>
            </a:r>
          </a:p>
        </p:txBody>
      </p:sp>
      <p:sp>
        <p:nvSpPr>
          <p:cNvPr id="3" name="Content Placeholder 2"/>
          <p:cNvSpPr>
            <a:spLocks noGrp="1"/>
          </p:cNvSpPr>
          <p:nvPr>
            <p:ph idx="1"/>
          </p:nvPr>
        </p:nvSpPr>
        <p:spPr>
          <a:xfrm>
            <a:off x="179110" y="1371600"/>
            <a:ext cx="8814062" cy="5124480"/>
          </a:xfrm>
          <a:solidFill>
            <a:schemeClr val="bg1"/>
          </a:solidFill>
        </p:spPr>
        <p:txBody>
          <a:bodyPr wrap="square">
            <a:spAutoFit/>
          </a:bodyPr>
          <a:lstStyle/>
          <a:p>
            <a:pPr>
              <a:spcBef>
                <a:spcPts val="0"/>
              </a:spcBef>
            </a:pPr>
            <a:r>
              <a:rPr lang="en-US" dirty="0">
                <a:latin typeface="Book Antiqua" pitchFamily="18" charset="0"/>
              </a:rPr>
              <a:t>John’s response that the Lord is </a:t>
            </a:r>
            <a:r>
              <a:rPr lang="en-US" b="1" dirty="0">
                <a:latin typeface="OldCentury" pitchFamily="2" charset="0"/>
              </a:rPr>
              <a:t>coming quickly</a:t>
            </a:r>
            <a:r>
              <a:rPr lang="en-US" dirty="0">
                <a:latin typeface="Book Antiqua" pitchFamily="18" charset="0"/>
              </a:rPr>
              <a:t> – echoes the church longing for the day!</a:t>
            </a:r>
          </a:p>
          <a:p>
            <a:pPr>
              <a:spcBef>
                <a:spcPts val="0"/>
              </a:spcBef>
            </a:pPr>
            <a:r>
              <a:rPr lang="en-US" dirty="0">
                <a:latin typeface="Book Antiqua" pitchFamily="18" charset="0"/>
              </a:rPr>
              <a:t>John knew His people were suffering terribly in Rome</a:t>
            </a:r>
          </a:p>
          <a:p>
            <a:pPr>
              <a:spcBef>
                <a:spcPts val="0"/>
              </a:spcBef>
            </a:pPr>
            <a:r>
              <a:rPr lang="en-US" dirty="0">
                <a:latin typeface="Book Antiqua" pitchFamily="18" charset="0"/>
              </a:rPr>
              <a:t>Needed </a:t>
            </a:r>
            <a:r>
              <a:rPr lang="en-US" b="1" dirty="0">
                <a:latin typeface="OldCentury" pitchFamily="2" charset="0"/>
              </a:rPr>
              <a:t>assurance and relief</a:t>
            </a:r>
          </a:p>
          <a:p>
            <a:pPr>
              <a:spcBef>
                <a:spcPts val="0"/>
              </a:spcBef>
            </a:pPr>
            <a:r>
              <a:rPr lang="en-US" b="1" dirty="0">
                <a:latin typeface="OldCentury" pitchFamily="2" charset="0"/>
              </a:rPr>
              <a:t>His grace</a:t>
            </a:r>
            <a:r>
              <a:rPr lang="en-US" dirty="0">
                <a:latin typeface="Book Antiqua" pitchFamily="18" charset="0"/>
              </a:rPr>
              <a:t> – a fitting benediction to this wonderful book</a:t>
            </a:r>
          </a:p>
          <a:p>
            <a:pPr>
              <a:spcBef>
                <a:spcPts val="0"/>
              </a:spcBef>
            </a:pPr>
            <a:r>
              <a:rPr lang="en-US" dirty="0">
                <a:latin typeface="Book Antiqua" pitchFamily="18" charset="0"/>
              </a:rPr>
              <a:t>All of God’s wonderful provisions –  are by </a:t>
            </a:r>
            <a:r>
              <a:rPr lang="en-US" b="1" dirty="0">
                <a:latin typeface="OldCentury" pitchFamily="2" charset="0"/>
              </a:rPr>
              <a:t>His marvelous grace</a:t>
            </a:r>
            <a:r>
              <a:rPr lang="en-US" dirty="0">
                <a:latin typeface="Book Antiqua" pitchFamily="18" charset="0"/>
              </a:rPr>
              <a:t>!</a:t>
            </a:r>
          </a:p>
          <a:p>
            <a:pPr>
              <a:spcBef>
                <a:spcPts val="0"/>
              </a:spcBef>
            </a:pPr>
            <a:r>
              <a:rPr lang="en-US" sz="3900" b="1" dirty="0">
                <a:latin typeface="Book Antiqua" pitchFamily="18" charset="0"/>
              </a:rPr>
              <a:t>Amen, be it so!</a:t>
            </a:r>
          </a:p>
        </p:txBody>
      </p:sp>
      <p:sp>
        <p:nvSpPr>
          <p:cNvPr id="4" name="Rectangle 3">
            <a:extLst>
              <a:ext uri="{FF2B5EF4-FFF2-40B4-BE49-F238E27FC236}">
                <a16:creationId xmlns:a16="http://schemas.microsoft.com/office/drawing/2014/main" id="{E4F4F815-47A7-4B5C-88D6-2EDFD7F18015}"/>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Revelation 22</a:t>
            </a:r>
          </a:p>
        </p:txBody>
      </p:sp>
    </p:spTree>
    <p:extLst>
      <p:ext uri="{BB962C8B-B14F-4D97-AF65-F5344CB8AC3E}">
        <p14:creationId xmlns:p14="http://schemas.microsoft.com/office/powerpoint/2010/main" val="65079938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457200" y="415379"/>
            <a:ext cx="8229600" cy="769441"/>
          </a:xfrm>
          <a:solidFill>
            <a:schemeClr val="bg1"/>
          </a:solidFill>
        </p:spPr>
        <p:txBody>
          <a:bodyPr anchor="ctr">
            <a:spAutoFit/>
          </a:bodyPr>
          <a:lstStyle/>
          <a:p>
            <a:pPr algn="ctr"/>
            <a:r>
              <a:rPr lang="en-US" altLang="en-US" b="1" dirty="0">
                <a:latin typeface="Book Antiqua" panose="02040602050305030304" pitchFamily="18" charset="0"/>
                <a:cs typeface="Arial" panose="020B0604020202020204" pitchFamily="34" charset="0"/>
              </a:rPr>
              <a:t>Revelation</a:t>
            </a:r>
          </a:p>
        </p:txBody>
      </p:sp>
      <p:sp>
        <p:nvSpPr>
          <p:cNvPr id="30723" name="Text Box 3"/>
          <p:cNvSpPr txBox="1">
            <a:spLocks noChangeArrowheads="1"/>
          </p:cNvSpPr>
          <p:nvPr/>
        </p:nvSpPr>
        <p:spPr bwMode="auto">
          <a:xfrm>
            <a:off x="572676" y="1866900"/>
            <a:ext cx="8001000" cy="2862322"/>
          </a:xfrm>
          <a:prstGeom prst="rect">
            <a:avLst/>
          </a:prstGeom>
          <a:solidFill>
            <a:schemeClr val="bg1"/>
          </a:solidFill>
          <a:ln>
            <a:noFill/>
          </a:ln>
          <a:effectLst/>
        </p:spPr>
        <p:txBody>
          <a:bodyPr wrap="square">
            <a:spAutoFit/>
          </a:bodyPr>
          <a:lstStyle>
            <a:lvl1pPr>
              <a:tabLst>
                <a:tab pos="457200" algn="l"/>
              </a:tabLst>
              <a:defRPr>
                <a:solidFill>
                  <a:schemeClr val="tx1"/>
                </a:solidFill>
                <a:latin typeface="Arial" panose="020B0604020202020204" pitchFamily="34" charset="0"/>
              </a:defRPr>
            </a:lvl1pPr>
            <a:lvl2pPr>
              <a:tabLst>
                <a:tab pos="457200" algn="l"/>
              </a:tabLst>
              <a:defRPr>
                <a:solidFill>
                  <a:schemeClr val="tx1"/>
                </a:solidFill>
                <a:latin typeface="Arial" panose="020B0604020202020204" pitchFamily="34" charset="0"/>
              </a:defRPr>
            </a:lvl2pPr>
            <a:lvl3pPr>
              <a:tabLst>
                <a:tab pos="457200" algn="l"/>
              </a:tabLst>
              <a:defRPr>
                <a:solidFill>
                  <a:schemeClr val="tx1"/>
                </a:solidFill>
                <a:latin typeface="Arial" panose="020B0604020202020204" pitchFamily="34" charset="0"/>
              </a:defRPr>
            </a:lvl3pPr>
            <a:lvl4pPr>
              <a:tabLst>
                <a:tab pos="457200" algn="l"/>
              </a:tabLst>
              <a:defRPr>
                <a:solidFill>
                  <a:schemeClr val="tx1"/>
                </a:solidFill>
                <a:latin typeface="Arial" panose="020B0604020202020204" pitchFamily="34" charset="0"/>
              </a:defRPr>
            </a:lvl4pPr>
            <a:lvl5pPr>
              <a:tabLst>
                <a:tab pos="457200" algn="l"/>
              </a:tabLst>
              <a:defRPr>
                <a:solidFill>
                  <a:schemeClr val="tx1"/>
                </a:solidFill>
                <a:latin typeface="Arial" panose="020B0604020202020204" pitchFamily="34" charset="0"/>
              </a:defRPr>
            </a:lvl5pPr>
            <a:lvl6pPr fontAlgn="base">
              <a:spcBef>
                <a:spcPct val="0"/>
              </a:spcBef>
              <a:spcAft>
                <a:spcPct val="0"/>
              </a:spcAft>
              <a:tabLst>
                <a:tab pos="457200" algn="l"/>
              </a:tabLst>
              <a:defRPr>
                <a:solidFill>
                  <a:schemeClr val="tx1"/>
                </a:solidFill>
                <a:latin typeface="Arial" panose="020B0604020202020204" pitchFamily="34" charset="0"/>
              </a:defRPr>
            </a:lvl6pPr>
            <a:lvl7pPr fontAlgn="base">
              <a:spcBef>
                <a:spcPct val="0"/>
              </a:spcBef>
              <a:spcAft>
                <a:spcPct val="0"/>
              </a:spcAft>
              <a:tabLst>
                <a:tab pos="457200" algn="l"/>
              </a:tabLst>
              <a:defRPr>
                <a:solidFill>
                  <a:schemeClr val="tx1"/>
                </a:solidFill>
                <a:latin typeface="Arial" panose="020B0604020202020204" pitchFamily="34" charset="0"/>
              </a:defRPr>
            </a:lvl7pPr>
            <a:lvl8pPr fontAlgn="base">
              <a:spcBef>
                <a:spcPct val="0"/>
              </a:spcBef>
              <a:spcAft>
                <a:spcPct val="0"/>
              </a:spcAft>
              <a:tabLst>
                <a:tab pos="457200" algn="l"/>
              </a:tabLst>
              <a:defRPr>
                <a:solidFill>
                  <a:schemeClr val="tx1"/>
                </a:solidFill>
                <a:latin typeface="Arial" panose="020B0604020202020204" pitchFamily="34" charset="0"/>
              </a:defRPr>
            </a:lvl8pPr>
            <a:lvl9pPr fontAlgn="base">
              <a:spcBef>
                <a:spcPct val="0"/>
              </a:spcBef>
              <a:spcAft>
                <a:spcPct val="0"/>
              </a:spcAft>
              <a:tabLst>
                <a:tab pos="457200" algn="l"/>
              </a:tabLst>
              <a:defRPr>
                <a:solidFill>
                  <a:schemeClr val="tx1"/>
                </a:solidFill>
                <a:latin typeface="Arial" panose="020B0604020202020204" pitchFamily="34" charset="0"/>
              </a:defRPr>
            </a:lvl9pPr>
          </a:lstStyle>
          <a:p>
            <a:pPr>
              <a:spcBef>
                <a:spcPts val="1200"/>
              </a:spcBef>
            </a:pPr>
            <a:r>
              <a:rPr lang="en-US" altLang="en-US" sz="2800" dirty="0">
                <a:latin typeface="Book Antiqua" panose="02040602050305030304" pitchFamily="18" charset="0"/>
                <a:cs typeface="Arial" panose="020B0604020202020204" pitchFamily="34" charset="0"/>
              </a:rPr>
              <a:t>I. </a:t>
            </a:r>
            <a:r>
              <a:rPr lang="en-US" altLang="en-US" sz="2800" u="sng" dirty="0">
                <a:latin typeface="Book Antiqua" panose="02040602050305030304" pitchFamily="18" charset="0"/>
                <a:cs typeface="Arial" panose="020B0604020202020204" pitchFamily="34" charset="0"/>
              </a:rPr>
              <a:t>Struggle on Earth</a:t>
            </a:r>
            <a:r>
              <a:rPr lang="en-US" altLang="en-US" sz="2800" dirty="0">
                <a:latin typeface="Book Antiqua" panose="02040602050305030304" pitchFamily="18" charset="0"/>
                <a:cs typeface="Arial" panose="020B0604020202020204" pitchFamily="34" charset="0"/>
              </a:rPr>
              <a:t> (1-11)</a:t>
            </a:r>
          </a:p>
          <a:p>
            <a:pPr>
              <a:spcBef>
                <a:spcPts val="1200"/>
              </a:spcBef>
            </a:pPr>
            <a:r>
              <a:rPr lang="en-US" altLang="en-US" sz="2800" dirty="0">
                <a:latin typeface="Book Antiqua" panose="02040602050305030304" pitchFamily="18" charset="0"/>
                <a:cs typeface="Arial" panose="020B0604020202020204" pitchFamily="34" charset="0"/>
              </a:rPr>
              <a:t>	A. </a:t>
            </a:r>
            <a:r>
              <a:rPr lang="en-US" altLang="en-US" sz="2800" i="1" dirty="0">
                <a:latin typeface="Book Antiqua" panose="02040602050305030304" pitchFamily="18" charset="0"/>
                <a:cs typeface="Arial" panose="020B0604020202020204" pitchFamily="34" charset="0"/>
              </a:rPr>
              <a:t>John’s Vision</a:t>
            </a:r>
            <a:r>
              <a:rPr lang="en-US" altLang="en-US" sz="2800" dirty="0">
                <a:latin typeface="Book Antiqua" panose="02040602050305030304" pitchFamily="18" charset="0"/>
                <a:cs typeface="Arial" panose="020B0604020202020204" pitchFamily="34" charset="0"/>
              </a:rPr>
              <a:t> (1)</a:t>
            </a:r>
          </a:p>
          <a:p>
            <a:pPr>
              <a:spcBef>
                <a:spcPts val="1200"/>
              </a:spcBef>
            </a:pPr>
            <a:r>
              <a:rPr lang="en-US" altLang="en-US" sz="2800" dirty="0">
                <a:latin typeface="Book Antiqua" panose="02040602050305030304" pitchFamily="18" charset="0"/>
                <a:cs typeface="Arial" panose="020B0604020202020204" pitchFamily="34" charset="0"/>
              </a:rPr>
              <a:t>	B. </a:t>
            </a:r>
            <a:r>
              <a:rPr lang="en-US" altLang="en-US" sz="2800" i="1" dirty="0">
                <a:latin typeface="Book Antiqua" panose="02040602050305030304" pitchFamily="18" charset="0"/>
                <a:cs typeface="Arial" panose="020B0604020202020204" pitchFamily="34" charset="0"/>
              </a:rPr>
              <a:t>Letters to 7 churches</a:t>
            </a:r>
            <a:r>
              <a:rPr lang="en-US" altLang="en-US" sz="2800" dirty="0">
                <a:latin typeface="Book Antiqua" panose="02040602050305030304" pitchFamily="18" charset="0"/>
                <a:cs typeface="Arial" panose="020B0604020202020204" pitchFamily="34" charset="0"/>
              </a:rPr>
              <a:t> (2-3)</a:t>
            </a:r>
          </a:p>
          <a:p>
            <a:pPr>
              <a:spcBef>
                <a:spcPts val="1200"/>
              </a:spcBef>
            </a:pPr>
            <a:r>
              <a:rPr lang="en-US" altLang="en-US" sz="2800" dirty="0">
                <a:latin typeface="Book Antiqua" panose="02040602050305030304" pitchFamily="18" charset="0"/>
                <a:cs typeface="Arial" panose="020B0604020202020204" pitchFamily="34" charset="0"/>
              </a:rPr>
              <a:t>	C. </a:t>
            </a:r>
            <a:r>
              <a:rPr lang="en-US" altLang="en-US" sz="2800" i="1" dirty="0">
                <a:latin typeface="Book Antiqua" panose="02040602050305030304" pitchFamily="18" charset="0"/>
                <a:cs typeface="Arial" panose="020B0604020202020204" pitchFamily="34" charset="0"/>
              </a:rPr>
              <a:t>God in control</a:t>
            </a:r>
            <a:r>
              <a:rPr lang="en-US" altLang="en-US" sz="2800" dirty="0">
                <a:latin typeface="Book Antiqua" panose="02040602050305030304" pitchFamily="18" charset="0"/>
                <a:cs typeface="Arial" panose="020B0604020202020204" pitchFamily="34" charset="0"/>
              </a:rPr>
              <a:t> (4-5)</a:t>
            </a:r>
          </a:p>
          <a:p>
            <a:pPr>
              <a:spcBef>
                <a:spcPts val="1200"/>
              </a:spcBef>
            </a:pPr>
            <a:r>
              <a:rPr lang="en-US" altLang="en-US" sz="2800" dirty="0">
                <a:latin typeface="Book Antiqua" panose="02040602050305030304" pitchFamily="18" charset="0"/>
                <a:cs typeface="Arial" panose="020B0604020202020204" pitchFamily="34" charset="0"/>
              </a:rPr>
              <a:t>	D. </a:t>
            </a:r>
            <a:r>
              <a:rPr lang="en-US" altLang="en-US" sz="2800" i="1" dirty="0">
                <a:latin typeface="Book Antiqua" panose="02040602050305030304" pitchFamily="18" charset="0"/>
                <a:cs typeface="Arial" panose="020B0604020202020204" pitchFamily="34" charset="0"/>
              </a:rPr>
              <a:t>Opening of seven seals</a:t>
            </a:r>
            <a:r>
              <a:rPr lang="en-US" altLang="en-US" sz="2800" dirty="0">
                <a:latin typeface="Book Antiqua" panose="02040602050305030304" pitchFamily="18" charset="0"/>
                <a:cs typeface="Arial" panose="020B0604020202020204" pitchFamily="34" charset="0"/>
              </a:rPr>
              <a:t> (6-11)</a:t>
            </a:r>
          </a:p>
        </p:txBody>
      </p:sp>
      <p:sp>
        <p:nvSpPr>
          <p:cNvPr id="2" name="Slide Number Placeholder 1">
            <a:extLst>
              <a:ext uri="{FF2B5EF4-FFF2-40B4-BE49-F238E27FC236}">
                <a16:creationId xmlns:a16="http://schemas.microsoft.com/office/drawing/2014/main" id="{5517E81B-3CDA-4702-8F22-CD056C132592}"/>
              </a:ext>
            </a:extLst>
          </p:cNvPr>
          <p:cNvSpPr>
            <a:spLocks noGrp="1"/>
          </p:cNvSpPr>
          <p:nvPr>
            <p:ph type="sldNum" sz="quarter" idx="12"/>
          </p:nvPr>
        </p:nvSpPr>
        <p:spPr/>
        <p:txBody>
          <a:bodyPr/>
          <a:lstStyle/>
          <a:p>
            <a:fld id="{71DD7C3C-26EA-48D1-89DB-82086917E937}" type="slidenum">
              <a:rPr lang="en-US" altLang="en-US">
                <a:solidFill>
                  <a:prstClr val="black">
                    <a:tint val="75000"/>
                  </a:prstClr>
                </a:solidFill>
                <a:latin typeface="Calibri"/>
              </a:rPr>
              <a:pPr/>
              <a:t>11</a:t>
            </a:fld>
            <a:endParaRPr lang="en-US" altLang="en-US">
              <a:solidFill>
                <a:prstClr val="black">
                  <a:tint val="75000"/>
                </a:prstClr>
              </a:solidFill>
              <a:latin typeface="Calibri"/>
            </a:endParaRPr>
          </a:p>
        </p:txBody>
      </p:sp>
    </p:spTree>
    <p:extLst>
      <p:ext uri="{BB962C8B-B14F-4D97-AF65-F5344CB8AC3E}">
        <p14:creationId xmlns:p14="http://schemas.microsoft.com/office/powerpoint/2010/main" val="254638448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457200" y="415379"/>
            <a:ext cx="8229600" cy="769441"/>
          </a:xfrm>
          <a:solidFill>
            <a:schemeClr val="bg1"/>
          </a:solidFill>
        </p:spPr>
        <p:txBody>
          <a:bodyPr>
            <a:spAutoFit/>
          </a:bodyPr>
          <a:lstStyle/>
          <a:p>
            <a:pPr algn="ctr"/>
            <a:r>
              <a:rPr lang="en-US" altLang="en-US" b="1" dirty="0">
                <a:latin typeface="Book Antiqua" panose="02040602050305030304" pitchFamily="18" charset="0"/>
                <a:cs typeface="Arial" panose="020B0604020202020204" pitchFamily="34" charset="0"/>
              </a:rPr>
              <a:t>Revelation</a:t>
            </a:r>
          </a:p>
        </p:txBody>
      </p:sp>
      <p:sp>
        <p:nvSpPr>
          <p:cNvPr id="30723" name="Text Box 3"/>
          <p:cNvSpPr txBox="1">
            <a:spLocks noChangeArrowheads="1"/>
          </p:cNvSpPr>
          <p:nvPr/>
        </p:nvSpPr>
        <p:spPr bwMode="auto">
          <a:xfrm>
            <a:off x="609601" y="1866904"/>
            <a:ext cx="7991474" cy="4031873"/>
          </a:xfrm>
          <a:prstGeom prst="rect">
            <a:avLst/>
          </a:prstGeom>
          <a:solidFill>
            <a:schemeClr val="bg1"/>
          </a:solidFill>
          <a:ln>
            <a:noFill/>
          </a:ln>
          <a:effectLst/>
        </p:spPr>
        <p:txBody>
          <a:bodyPr wrap="square">
            <a:spAutoFit/>
          </a:bodyPr>
          <a:lstStyle>
            <a:lvl1pPr>
              <a:tabLst>
                <a:tab pos="457200" algn="l"/>
              </a:tabLst>
              <a:defRPr>
                <a:solidFill>
                  <a:schemeClr val="tx1"/>
                </a:solidFill>
                <a:latin typeface="Arial" panose="020B0604020202020204" pitchFamily="34" charset="0"/>
              </a:defRPr>
            </a:lvl1pPr>
            <a:lvl2pPr>
              <a:tabLst>
                <a:tab pos="457200" algn="l"/>
              </a:tabLst>
              <a:defRPr>
                <a:solidFill>
                  <a:schemeClr val="tx1"/>
                </a:solidFill>
                <a:latin typeface="Arial" panose="020B0604020202020204" pitchFamily="34" charset="0"/>
              </a:defRPr>
            </a:lvl2pPr>
            <a:lvl3pPr>
              <a:tabLst>
                <a:tab pos="457200" algn="l"/>
              </a:tabLst>
              <a:defRPr>
                <a:solidFill>
                  <a:schemeClr val="tx1"/>
                </a:solidFill>
                <a:latin typeface="Arial" panose="020B0604020202020204" pitchFamily="34" charset="0"/>
              </a:defRPr>
            </a:lvl3pPr>
            <a:lvl4pPr>
              <a:tabLst>
                <a:tab pos="457200" algn="l"/>
              </a:tabLst>
              <a:defRPr>
                <a:solidFill>
                  <a:schemeClr val="tx1"/>
                </a:solidFill>
                <a:latin typeface="Arial" panose="020B0604020202020204" pitchFamily="34" charset="0"/>
              </a:defRPr>
            </a:lvl4pPr>
            <a:lvl5pPr>
              <a:tabLst>
                <a:tab pos="457200" algn="l"/>
              </a:tabLst>
              <a:defRPr>
                <a:solidFill>
                  <a:schemeClr val="tx1"/>
                </a:solidFill>
                <a:latin typeface="Arial" panose="020B0604020202020204" pitchFamily="34" charset="0"/>
              </a:defRPr>
            </a:lvl5pPr>
            <a:lvl6pPr fontAlgn="base">
              <a:spcBef>
                <a:spcPct val="0"/>
              </a:spcBef>
              <a:spcAft>
                <a:spcPct val="0"/>
              </a:spcAft>
              <a:tabLst>
                <a:tab pos="457200" algn="l"/>
              </a:tabLst>
              <a:defRPr>
                <a:solidFill>
                  <a:schemeClr val="tx1"/>
                </a:solidFill>
                <a:latin typeface="Arial" panose="020B0604020202020204" pitchFamily="34" charset="0"/>
              </a:defRPr>
            </a:lvl6pPr>
            <a:lvl7pPr fontAlgn="base">
              <a:spcBef>
                <a:spcPct val="0"/>
              </a:spcBef>
              <a:spcAft>
                <a:spcPct val="0"/>
              </a:spcAft>
              <a:tabLst>
                <a:tab pos="457200" algn="l"/>
              </a:tabLst>
              <a:defRPr>
                <a:solidFill>
                  <a:schemeClr val="tx1"/>
                </a:solidFill>
                <a:latin typeface="Arial" panose="020B0604020202020204" pitchFamily="34" charset="0"/>
              </a:defRPr>
            </a:lvl7pPr>
            <a:lvl8pPr fontAlgn="base">
              <a:spcBef>
                <a:spcPct val="0"/>
              </a:spcBef>
              <a:spcAft>
                <a:spcPct val="0"/>
              </a:spcAft>
              <a:tabLst>
                <a:tab pos="457200" algn="l"/>
              </a:tabLst>
              <a:defRPr>
                <a:solidFill>
                  <a:schemeClr val="tx1"/>
                </a:solidFill>
                <a:latin typeface="Arial" panose="020B0604020202020204" pitchFamily="34" charset="0"/>
              </a:defRPr>
            </a:lvl8pPr>
            <a:lvl9pPr fontAlgn="base">
              <a:spcBef>
                <a:spcPct val="0"/>
              </a:spcBef>
              <a:spcAft>
                <a:spcPct val="0"/>
              </a:spcAft>
              <a:tabLst>
                <a:tab pos="457200" algn="l"/>
              </a:tabLst>
              <a:defRPr>
                <a:solidFill>
                  <a:schemeClr val="tx1"/>
                </a:solidFill>
                <a:latin typeface="Arial" panose="020B0604020202020204" pitchFamily="34" charset="0"/>
              </a:defRPr>
            </a:lvl9pPr>
          </a:lstStyle>
          <a:p>
            <a:pPr>
              <a:spcBef>
                <a:spcPts val="1200"/>
              </a:spcBef>
            </a:pPr>
            <a:r>
              <a:rPr lang="en-US" altLang="en-US" sz="2800" dirty="0">
                <a:latin typeface="Book Antiqua" panose="02040602050305030304" pitchFamily="18" charset="0"/>
                <a:cs typeface="Arial" panose="020B0604020202020204" pitchFamily="34" charset="0"/>
              </a:rPr>
              <a:t>II. </a:t>
            </a:r>
            <a:r>
              <a:rPr lang="en-US" altLang="en-US" sz="2800" u="sng" dirty="0">
                <a:latin typeface="Book Antiqua" panose="02040602050305030304" pitchFamily="18" charset="0"/>
                <a:cs typeface="Arial" panose="020B0604020202020204" pitchFamily="34" charset="0"/>
              </a:rPr>
              <a:t>Christ And The Dragon In Conflict</a:t>
            </a:r>
            <a:r>
              <a:rPr lang="en-US" altLang="en-US" sz="2800" dirty="0">
                <a:latin typeface="Book Antiqua" panose="02040602050305030304" pitchFamily="18" charset="0"/>
                <a:cs typeface="Arial" panose="020B0604020202020204" pitchFamily="34" charset="0"/>
              </a:rPr>
              <a:t> (12-22)</a:t>
            </a:r>
          </a:p>
          <a:p>
            <a:pPr>
              <a:spcBef>
                <a:spcPts val="1200"/>
              </a:spcBef>
            </a:pPr>
            <a:r>
              <a:rPr lang="en-US" altLang="en-US" sz="2800" dirty="0">
                <a:latin typeface="Book Antiqua" panose="02040602050305030304" pitchFamily="18" charset="0"/>
                <a:cs typeface="Arial" panose="020B0604020202020204" pitchFamily="34" charset="0"/>
              </a:rPr>
              <a:t> (Deeper Spiritual Meaning)</a:t>
            </a:r>
          </a:p>
          <a:p>
            <a:pPr>
              <a:spcBef>
                <a:spcPts val="1200"/>
              </a:spcBef>
            </a:pPr>
            <a:r>
              <a:rPr lang="en-US" altLang="en-US" sz="2800" dirty="0">
                <a:latin typeface="Book Antiqua" panose="02040602050305030304" pitchFamily="18" charset="0"/>
                <a:cs typeface="Arial" panose="020B0604020202020204" pitchFamily="34" charset="0"/>
              </a:rPr>
              <a:t>	A. </a:t>
            </a:r>
            <a:r>
              <a:rPr lang="en-US" altLang="en-US" sz="2800" i="1" dirty="0">
                <a:latin typeface="Book Antiqua" panose="02040602050305030304" pitchFamily="18" charset="0"/>
                <a:cs typeface="Arial" panose="020B0604020202020204" pitchFamily="34" charset="0"/>
              </a:rPr>
              <a:t>War</a:t>
            </a:r>
            <a:r>
              <a:rPr lang="en-US" altLang="en-US" sz="2800" dirty="0">
                <a:latin typeface="Book Antiqua" panose="02040602050305030304" pitchFamily="18" charset="0"/>
                <a:cs typeface="Arial" panose="020B0604020202020204" pitchFamily="34" charset="0"/>
              </a:rPr>
              <a:t> (12-14)</a:t>
            </a:r>
          </a:p>
          <a:p>
            <a:pPr>
              <a:spcBef>
                <a:spcPts val="1200"/>
              </a:spcBef>
            </a:pPr>
            <a:r>
              <a:rPr lang="en-US" altLang="en-US" sz="2800" dirty="0">
                <a:latin typeface="Book Antiqua" panose="02040602050305030304" pitchFamily="18" charset="0"/>
                <a:cs typeface="Arial" panose="020B0604020202020204" pitchFamily="34" charset="0"/>
              </a:rPr>
              <a:t>	B. </a:t>
            </a:r>
            <a:r>
              <a:rPr lang="en-US" altLang="en-US" sz="2800" i="1" dirty="0">
                <a:latin typeface="Book Antiqua" panose="02040602050305030304" pitchFamily="18" charset="0"/>
                <a:cs typeface="Arial" panose="020B0604020202020204" pitchFamily="34" charset="0"/>
              </a:rPr>
              <a:t>Bowls of Wrath</a:t>
            </a:r>
            <a:r>
              <a:rPr lang="en-US" altLang="en-US" sz="2800" dirty="0">
                <a:latin typeface="Book Antiqua" panose="02040602050305030304" pitchFamily="18" charset="0"/>
                <a:cs typeface="Arial" panose="020B0604020202020204" pitchFamily="34" charset="0"/>
              </a:rPr>
              <a:t> (15-16)</a:t>
            </a:r>
          </a:p>
          <a:p>
            <a:pPr>
              <a:spcBef>
                <a:spcPts val="1200"/>
              </a:spcBef>
            </a:pPr>
            <a:r>
              <a:rPr lang="en-US" altLang="en-US" sz="2800" dirty="0">
                <a:latin typeface="Book Antiqua" panose="02040602050305030304" pitchFamily="18" charset="0"/>
                <a:cs typeface="Arial" panose="020B0604020202020204" pitchFamily="34" charset="0"/>
              </a:rPr>
              <a:t>	C. </a:t>
            </a:r>
            <a:r>
              <a:rPr lang="en-US" altLang="en-US" sz="2800" i="1" dirty="0">
                <a:latin typeface="Book Antiqua" panose="02040602050305030304" pitchFamily="18" charset="0"/>
                <a:cs typeface="Arial" panose="020B0604020202020204" pitchFamily="34" charset="0"/>
              </a:rPr>
              <a:t>Fall of Babylon the Harlot</a:t>
            </a:r>
            <a:r>
              <a:rPr lang="en-US" altLang="en-US" sz="2800" dirty="0">
                <a:latin typeface="Book Antiqua" panose="02040602050305030304" pitchFamily="18" charset="0"/>
                <a:cs typeface="Arial" panose="020B0604020202020204" pitchFamily="34" charset="0"/>
              </a:rPr>
              <a:t> (17-18)</a:t>
            </a:r>
          </a:p>
          <a:p>
            <a:pPr>
              <a:spcBef>
                <a:spcPts val="1200"/>
              </a:spcBef>
            </a:pPr>
            <a:r>
              <a:rPr lang="en-US" altLang="en-US" sz="2800" dirty="0">
                <a:latin typeface="Book Antiqua" panose="02040602050305030304" pitchFamily="18" charset="0"/>
                <a:cs typeface="Arial" panose="020B0604020202020204" pitchFamily="34" charset="0"/>
              </a:rPr>
              <a:t>	D. </a:t>
            </a:r>
            <a:r>
              <a:rPr lang="en-US" altLang="en-US" sz="2800" i="1" dirty="0">
                <a:latin typeface="Book Antiqua" panose="02040602050305030304" pitchFamily="18" charset="0"/>
                <a:cs typeface="Arial" panose="020B0604020202020204" pitchFamily="34" charset="0"/>
              </a:rPr>
              <a:t>Victory of God’s people</a:t>
            </a:r>
            <a:r>
              <a:rPr lang="en-US" altLang="en-US" sz="2800" dirty="0">
                <a:latin typeface="Book Antiqua" panose="02040602050305030304" pitchFamily="18" charset="0"/>
                <a:cs typeface="Arial" panose="020B0604020202020204" pitchFamily="34" charset="0"/>
              </a:rPr>
              <a:t> (19-21)</a:t>
            </a:r>
          </a:p>
          <a:p>
            <a:pPr>
              <a:spcBef>
                <a:spcPts val="1200"/>
              </a:spcBef>
            </a:pPr>
            <a:r>
              <a:rPr lang="en-US" altLang="en-US" sz="2800" dirty="0">
                <a:latin typeface="Book Antiqua" panose="02040602050305030304" pitchFamily="18" charset="0"/>
                <a:cs typeface="Arial" panose="020B0604020202020204" pitchFamily="34" charset="0"/>
              </a:rPr>
              <a:t>	E. </a:t>
            </a:r>
            <a:r>
              <a:rPr lang="en-US" altLang="en-US" sz="2800" i="1" dirty="0">
                <a:latin typeface="Book Antiqua" panose="02040602050305030304" pitchFamily="18" charset="0"/>
                <a:cs typeface="Arial" panose="020B0604020202020204" pitchFamily="34" charset="0"/>
              </a:rPr>
              <a:t>Warnings about the Book</a:t>
            </a:r>
            <a:r>
              <a:rPr lang="en-US" altLang="en-US" sz="2800" dirty="0">
                <a:latin typeface="Book Antiqua" panose="02040602050305030304" pitchFamily="18" charset="0"/>
                <a:cs typeface="Arial" panose="020B0604020202020204" pitchFamily="34" charset="0"/>
              </a:rPr>
              <a:t> (22)</a:t>
            </a:r>
          </a:p>
        </p:txBody>
      </p:sp>
      <p:sp>
        <p:nvSpPr>
          <p:cNvPr id="2" name="Slide Number Placeholder 1">
            <a:extLst>
              <a:ext uri="{FF2B5EF4-FFF2-40B4-BE49-F238E27FC236}">
                <a16:creationId xmlns:a16="http://schemas.microsoft.com/office/drawing/2014/main" id="{BBDC9496-B426-4202-8043-461549EB6605}"/>
              </a:ext>
            </a:extLst>
          </p:cNvPr>
          <p:cNvSpPr>
            <a:spLocks noGrp="1"/>
          </p:cNvSpPr>
          <p:nvPr>
            <p:ph type="sldNum" sz="quarter" idx="12"/>
          </p:nvPr>
        </p:nvSpPr>
        <p:spPr/>
        <p:txBody>
          <a:bodyPr/>
          <a:lstStyle/>
          <a:p>
            <a:fld id="{71DD7C3C-26EA-48D1-89DB-82086917E937}" type="slidenum">
              <a:rPr lang="en-US" altLang="en-US">
                <a:solidFill>
                  <a:prstClr val="black">
                    <a:tint val="75000"/>
                  </a:prstClr>
                </a:solidFill>
                <a:latin typeface="Calibri"/>
              </a:rPr>
              <a:pPr/>
              <a:t>12</a:t>
            </a:fld>
            <a:endParaRPr lang="en-US" altLang="en-US">
              <a:solidFill>
                <a:prstClr val="black">
                  <a:tint val="75000"/>
                </a:prstClr>
              </a:solidFill>
              <a:latin typeface="Calibri"/>
            </a:endParaRPr>
          </a:p>
        </p:txBody>
      </p:sp>
    </p:spTree>
    <p:extLst>
      <p:ext uri="{BB962C8B-B14F-4D97-AF65-F5344CB8AC3E}">
        <p14:creationId xmlns:p14="http://schemas.microsoft.com/office/powerpoint/2010/main" val="15555581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0882" name="AutoShape 2"/>
          <p:cNvSpPr>
            <a:spLocks noChangeArrowheads="1"/>
          </p:cNvSpPr>
          <p:nvPr/>
        </p:nvSpPr>
        <p:spPr bwMode="auto">
          <a:xfrm>
            <a:off x="1605053" y="567779"/>
            <a:ext cx="5857694" cy="769441"/>
          </a:xfrm>
          <a:prstGeom prst="rect">
            <a:avLst/>
          </a:prstGeom>
          <a:solidFill>
            <a:schemeClr val="bg1"/>
          </a:solidFill>
          <a:ln w="9525">
            <a:noFill/>
            <a:miter lim="800000"/>
            <a:headEnd/>
            <a:tailEnd/>
          </a:ln>
          <a:effectLst/>
        </p:spPr>
        <p:txBody>
          <a:bodyPr wrap="none" anchor="ctr">
            <a:spAutoFit/>
          </a:bodyPr>
          <a:lstStyle/>
          <a:p>
            <a:pPr algn="ctr">
              <a:defRPr/>
            </a:pPr>
            <a:r>
              <a:rPr lang="en-US" altLang="en-US" sz="4400" b="1" dirty="0">
                <a:latin typeface="Book Antiqua" panose="02040602050305030304" pitchFamily="18" charset="0"/>
              </a:rPr>
              <a:t>Grouping of Chapters</a:t>
            </a:r>
          </a:p>
        </p:txBody>
      </p:sp>
      <p:sp>
        <p:nvSpPr>
          <p:cNvPr id="18435" name="Text Box 3"/>
          <p:cNvSpPr txBox="1">
            <a:spLocks noChangeArrowheads="1"/>
          </p:cNvSpPr>
          <p:nvPr/>
        </p:nvSpPr>
        <p:spPr bwMode="auto">
          <a:xfrm>
            <a:off x="695326" y="1781179"/>
            <a:ext cx="7762874" cy="4401205"/>
          </a:xfrm>
          <a:prstGeom prst="rect">
            <a:avLst/>
          </a:prstGeom>
          <a:solidFill>
            <a:schemeClr val="bg1"/>
          </a:solidFill>
          <a:ln>
            <a:noFill/>
          </a:ln>
          <a:effectLst/>
        </p:spPr>
        <p:txBody>
          <a:bodyPr wrap="square">
            <a:spAutoFit/>
          </a:bodyPr>
          <a:lstStyle>
            <a:lvl1pPr>
              <a:defRPr sz="2800">
                <a:solidFill>
                  <a:schemeClr val="tx1"/>
                </a:solidFill>
                <a:latin typeface="Comic Sans MS" panose="030F0702030302020204" pitchFamily="66" charset="0"/>
              </a:defRPr>
            </a:lvl1pPr>
            <a:lvl2pPr marL="742950" indent="-285750">
              <a:defRPr sz="2800">
                <a:solidFill>
                  <a:schemeClr val="tx1"/>
                </a:solidFill>
                <a:latin typeface="Comic Sans MS" panose="030F0702030302020204" pitchFamily="66" charset="0"/>
              </a:defRPr>
            </a:lvl2pPr>
            <a:lvl3pPr marL="1143000" indent="-228600">
              <a:defRPr sz="2800">
                <a:solidFill>
                  <a:schemeClr val="tx1"/>
                </a:solidFill>
                <a:latin typeface="Comic Sans MS" panose="030F0702030302020204" pitchFamily="66" charset="0"/>
              </a:defRPr>
            </a:lvl3pPr>
            <a:lvl4pPr marL="1600200" indent="-228600">
              <a:defRPr sz="2800">
                <a:solidFill>
                  <a:schemeClr val="tx1"/>
                </a:solidFill>
                <a:latin typeface="Comic Sans MS" panose="030F0702030302020204" pitchFamily="66" charset="0"/>
              </a:defRPr>
            </a:lvl4pPr>
            <a:lvl5pPr marL="2057400" indent="-228600">
              <a:defRPr sz="2800">
                <a:solidFill>
                  <a:schemeClr val="tx1"/>
                </a:solidFill>
                <a:latin typeface="Comic Sans MS" panose="030F0702030302020204" pitchFamily="66" charset="0"/>
              </a:defRPr>
            </a:lvl5pPr>
            <a:lvl6pPr marL="2514600" indent="-228600" eaLnBrk="0" fontAlgn="base" hangingPunct="0">
              <a:spcBef>
                <a:spcPct val="0"/>
              </a:spcBef>
              <a:spcAft>
                <a:spcPct val="0"/>
              </a:spcAft>
              <a:defRPr sz="2800">
                <a:solidFill>
                  <a:schemeClr val="tx1"/>
                </a:solidFill>
                <a:latin typeface="Comic Sans MS" panose="030F0702030302020204" pitchFamily="66" charset="0"/>
              </a:defRPr>
            </a:lvl6pPr>
            <a:lvl7pPr marL="2971800" indent="-228600" eaLnBrk="0" fontAlgn="base" hangingPunct="0">
              <a:spcBef>
                <a:spcPct val="0"/>
              </a:spcBef>
              <a:spcAft>
                <a:spcPct val="0"/>
              </a:spcAft>
              <a:defRPr sz="2800">
                <a:solidFill>
                  <a:schemeClr val="tx1"/>
                </a:solidFill>
                <a:latin typeface="Comic Sans MS" panose="030F0702030302020204" pitchFamily="66" charset="0"/>
              </a:defRPr>
            </a:lvl7pPr>
            <a:lvl8pPr marL="3429000" indent="-228600" eaLnBrk="0" fontAlgn="base" hangingPunct="0">
              <a:spcBef>
                <a:spcPct val="0"/>
              </a:spcBef>
              <a:spcAft>
                <a:spcPct val="0"/>
              </a:spcAft>
              <a:defRPr sz="2800">
                <a:solidFill>
                  <a:schemeClr val="tx1"/>
                </a:solidFill>
                <a:latin typeface="Comic Sans MS" panose="030F0702030302020204" pitchFamily="66" charset="0"/>
              </a:defRPr>
            </a:lvl8pPr>
            <a:lvl9pPr marL="3886200" indent="-228600" eaLnBrk="0" fontAlgn="base" hangingPunct="0">
              <a:spcBef>
                <a:spcPct val="0"/>
              </a:spcBef>
              <a:spcAft>
                <a:spcPct val="0"/>
              </a:spcAft>
              <a:defRPr sz="2800">
                <a:solidFill>
                  <a:schemeClr val="tx1"/>
                </a:solidFill>
                <a:latin typeface="Comic Sans MS" panose="030F0702030302020204" pitchFamily="66" charset="0"/>
              </a:defRPr>
            </a:lvl9pPr>
          </a:lstStyle>
          <a:p>
            <a:r>
              <a:rPr lang="en-US" altLang="en-US" dirty="0">
                <a:latin typeface="Book Antiqua" panose="02040602050305030304" pitchFamily="18" charset="0"/>
              </a:rPr>
              <a:t>1 		Commission to write</a:t>
            </a:r>
          </a:p>
          <a:p>
            <a:r>
              <a:rPr lang="en-US" altLang="en-US" dirty="0">
                <a:latin typeface="Book Antiqua" panose="02040602050305030304" pitchFamily="18" charset="0"/>
              </a:rPr>
              <a:t>2-3		Letters to 7 churches</a:t>
            </a:r>
          </a:p>
          <a:p>
            <a:r>
              <a:rPr lang="en-US" altLang="en-US" dirty="0">
                <a:latin typeface="Book Antiqua" panose="02040602050305030304" pitchFamily="18" charset="0"/>
              </a:rPr>
              <a:t>4-5		God is in control</a:t>
            </a:r>
          </a:p>
          <a:p>
            <a:r>
              <a:rPr lang="en-US" altLang="en-US" dirty="0">
                <a:latin typeface="Book Antiqua" panose="02040602050305030304" pitchFamily="18" charset="0"/>
              </a:rPr>
              <a:t>6-11		Opening of Seven seals</a:t>
            </a:r>
          </a:p>
          <a:p>
            <a:endParaRPr lang="en-US" altLang="en-US" dirty="0">
              <a:latin typeface="Book Antiqua" panose="02040602050305030304" pitchFamily="18" charset="0"/>
            </a:endParaRPr>
          </a:p>
          <a:p>
            <a:r>
              <a:rPr lang="en-US" altLang="en-US" dirty="0">
                <a:latin typeface="Book Antiqua" panose="02040602050305030304" pitchFamily="18" charset="0"/>
              </a:rPr>
              <a:t>12-14		The War</a:t>
            </a:r>
          </a:p>
          <a:p>
            <a:r>
              <a:rPr lang="en-US" altLang="en-US" dirty="0">
                <a:latin typeface="Book Antiqua" panose="02040602050305030304" pitchFamily="18" charset="0"/>
              </a:rPr>
              <a:t>15-16		Bowls of Wrath</a:t>
            </a:r>
          </a:p>
          <a:p>
            <a:r>
              <a:rPr lang="en-US" altLang="en-US" dirty="0">
                <a:latin typeface="Book Antiqua" panose="02040602050305030304" pitchFamily="18" charset="0"/>
              </a:rPr>
              <a:t>17-18		Fall of Babylon the Harlot</a:t>
            </a:r>
          </a:p>
          <a:p>
            <a:r>
              <a:rPr lang="en-US" altLang="en-US" dirty="0">
                <a:latin typeface="Book Antiqua" panose="02040602050305030304" pitchFamily="18" charset="0"/>
              </a:rPr>
              <a:t>19-21		Victory For God’s People</a:t>
            </a:r>
          </a:p>
          <a:p>
            <a:r>
              <a:rPr lang="en-US" altLang="en-US" dirty="0">
                <a:latin typeface="Book Antiqua" panose="02040602050305030304" pitchFamily="18" charset="0"/>
              </a:rPr>
              <a:t>22		Conclusion</a:t>
            </a:r>
          </a:p>
        </p:txBody>
      </p:sp>
      <p:sp>
        <p:nvSpPr>
          <p:cNvPr id="2" name="Slide Number Placeholder 1">
            <a:extLst>
              <a:ext uri="{FF2B5EF4-FFF2-40B4-BE49-F238E27FC236}">
                <a16:creationId xmlns:a16="http://schemas.microsoft.com/office/drawing/2014/main" id="{30184CAD-853A-4110-8F3E-48E77DF64F0C}"/>
              </a:ext>
            </a:extLst>
          </p:cNvPr>
          <p:cNvSpPr>
            <a:spLocks noGrp="1"/>
          </p:cNvSpPr>
          <p:nvPr>
            <p:ph type="sldNum" sz="quarter" idx="12"/>
          </p:nvPr>
        </p:nvSpPr>
        <p:spPr/>
        <p:txBody>
          <a:bodyPr/>
          <a:lstStyle/>
          <a:p>
            <a:fld id="{A5615BA9-689B-4940-B8A1-D0153F61312A}" type="slidenum">
              <a:rPr lang="en-US" altLang="en-US">
                <a:solidFill>
                  <a:prstClr val="black">
                    <a:tint val="75000"/>
                  </a:prstClr>
                </a:solidFill>
                <a:latin typeface="Calibri"/>
              </a:rPr>
              <a:pPr/>
              <a:t>13</a:t>
            </a:fld>
            <a:endParaRPr lang="en-US" altLang="en-US">
              <a:solidFill>
                <a:prstClr val="black">
                  <a:tint val="75000"/>
                </a:prstClr>
              </a:solidFill>
              <a:latin typeface="Calibri"/>
            </a:endParaRPr>
          </a:p>
        </p:txBody>
      </p:sp>
    </p:spTree>
    <p:extLst>
      <p:ext uri="{BB962C8B-B14F-4D97-AF65-F5344CB8AC3E}">
        <p14:creationId xmlns:p14="http://schemas.microsoft.com/office/powerpoint/2010/main" val="138950217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38398"/>
            <a:ext cx="8229600" cy="769441"/>
          </a:xfrm>
          <a:solidFill>
            <a:schemeClr val="bg1"/>
          </a:solidFill>
        </p:spPr>
        <p:txBody>
          <a:bodyPr>
            <a:spAutoFit/>
          </a:bodyPr>
          <a:lstStyle/>
          <a:p>
            <a:r>
              <a:rPr lang="en-US" b="1" dirty="0">
                <a:latin typeface="OldCentury" pitchFamily="2" charset="0"/>
              </a:rPr>
              <a:t>Revelation 22:18</a:t>
            </a:r>
          </a:p>
        </p:txBody>
      </p:sp>
      <p:pic>
        <p:nvPicPr>
          <p:cNvPr id="3" name="Content Placeholder 3"/>
          <p:cNvPicPr>
            <a:picLocks noChangeAspect="1" noChangeArrowheads="1"/>
          </p:cNvPicPr>
          <p:nvPr/>
        </p:nvPicPr>
        <p:blipFill>
          <a:blip r:embed="rId2"/>
          <a:srcRect/>
          <a:stretch>
            <a:fillRect/>
          </a:stretch>
        </p:blipFill>
        <p:spPr bwMode="auto">
          <a:xfrm>
            <a:off x="1371600" y="1295400"/>
            <a:ext cx="6400800" cy="5334000"/>
          </a:xfrm>
          <a:prstGeom prst="rect">
            <a:avLst/>
          </a:prstGeom>
          <a:noFill/>
          <a:ln w="9525">
            <a:noFill/>
            <a:miter lim="800000"/>
            <a:headEnd/>
            <a:tailEnd/>
          </a:ln>
        </p:spPr>
      </p:pic>
      <p:sp>
        <p:nvSpPr>
          <p:cNvPr id="4" name="TextBox 3"/>
          <p:cNvSpPr txBox="1"/>
          <p:nvPr/>
        </p:nvSpPr>
        <p:spPr>
          <a:xfrm>
            <a:off x="2056141" y="1695254"/>
            <a:ext cx="4953000" cy="3600986"/>
          </a:xfrm>
          <a:prstGeom prst="rect">
            <a:avLst/>
          </a:prstGeom>
          <a:noFill/>
        </p:spPr>
        <p:txBody>
          <a:bodyPr wrap="square" rtlCol="0">
            <a:spAutoFit/>
          </a:bodyPr>
          <a:lstStyle/>
          <a:p>
            <a:pPr algn="ctr"/>
            <a:r>
              <a:rPr lang="en-US" sz="3200" dirty="0">
                <a:latin typeface="Book Antiqua" pitchFamily="18" charset="0"/>
              </a:rPr>
              <a:t>“</a:t>
            </a:r>
            <a:r>
              <a:rPr lang="en-US" sz="3200" b="1" i="1" dirty="0">
                <a:latin typeface="Book Antiqua" pitchFamily="18" charset="0"/>
              </a:rPr>
              <a:t>For I testify to everyone who hears the words of the prophecy of this book: If anyone adds to these things, God will add to him the plagues that are written in this book</a:t>
            </a:r>
            <a:r>
              <a:rPr lang="en-US" sz="3200" dirty="0">
                <a:latin typeface="Book Antiqua" pitchFamily="18" charset="0"/>
              </a:rPr>
              <a:t>.”</a:t>
            </a:r>
          </a:p>
        </p:txBody>
      </p:sp>
      <p:sp>
        <p:nvSpPr>
          <p:cNvPr id="5" name="Rectangle 4">
            <a:extLst>
              <a:ext uri="{FF2B5EF4-FFF2-40B4-BE49-F238E27FC236}">
                <a16:creationId xmlns:a16="http://schemas.microsoft.com/office/drawing/2014/main" id="{4C9787D5-3BE9-4E25-AC2D-6FE8AA4DA23E}"/>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Revelation 22</a:t>
            </a:r>
          </a:p>
        </p:txBody>
      </p:sp>
    </p:spTree>
    <p:extLst>
      <p:ext uri="{BB962C8B-B14F-4D97-AF65-F5344CB8AC3E}">
        <p14:creationId xmlns:p14="http://schemas.microsoft.com/office/powerpoint/2010/main" val="362977498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6106"/>
            <a:ext cx="8229600" cy="769441"/>
          </a:xfrm>
          <a:solidFill>
            <a:schemeClr val="bg1"/>
          </a:solidFill>
        </p:spPr>
        <p:txBody>
          <a:bodyPr>
            <a:spAutoFit/>
          </a:bodyPr>
          <a:lstStyle/>
          <a:p>
            <a:r>
              <a:rPr lang="en-US" b="1" dirty="0">
                <a:latin typeface="OldCentury" pitchFamily="2" charset="0"/>
              </a:rPr>
              <a:t>Revelation 22:19</a:t>
            </a:r>
          </a:p>
        </p:txBody>
      </p:sp>
      <p:pic>
        <p:nvPicPr>
          <p:cNvPr id="3" name="Content Placeholder 3"/>
          <p:cNvPicPr>
            <a:picLocks noChangeAspect="1" noChangeArrowheads="1"/>
          </p:cNvPicPr>
          <p:nvPr/>
        </p:nvPicPr>
        <p:blipFill>
          <a:blip r:embed="rId2"/>
          <a:srcRect/>
          <a:stretch>
            <a:fillRect/>
          </a:stretch>
        </p:blipFill>
        <p:spPr bwMode="auto">
          <a:xfrm>
            <a:off x="995370" y="1314450"/>
            <a:ext cx="7172325" cy="5334000"/>
          </a:xfrm>
          <a:prstGeom prst="rect">
            <a:avLst/>
          </a:prstGeom>
          <a:noFill/>
          <a:ln w="9525">
            <a:noFill/>
            <a:miter lim="800000"/>
            <a:headEnd/>
            <a:tailEnd/>
          </a:ln>
        </p:spPr>
      </p:pic>
      <p:sp>
        <p:nvSpPr>
          <p:cNvPr id="4" name="TextBox 3"/>
          <p:cNvSpPr txBox="1"/>
          <p:nvPr/>
        </p:nvSpPr>
        <p:spPr>
          <a:xfrm>
            <a:off x="1757075" y="1725274"/>
            <a:ext cx="5550013" cy="3539430"/>
          </a:xfrm>
          <a:prstGeom prst="rect">
            <a:avLst/>
          </a:prstGeom>
          <a:noFill/>
        </p:spPr>
        <p:txBody>
          <a:bodyPr wrap="square" rtlCol="0">
            <a:spAutoFit/>
          </a:bodyPr>
          <a:lstStyle/>
          <a:p>
            <a:pPr algn="ctr"/>
            <a:r>
              <a:rPr lang="en-US" sz="3200" dirty="0">
                <a:latin typeface="Book Antiqua" pitchFamily="18" charset="0"/>
              </a:rPr>
              <a:t>“</a:t>
            </a:r>
            <a:r>
              <a:rPr lang="en-US" sz="3200" b="1" i="1" dirty="0">
                <a:latin typeface="Book Antiqua" pitchFamily="18" charset="0"/>
              </a:rPr>
              <a:t>And if anyone takes away from the words of the book of this prophecy, God shall take away his part from the Book of Life, from the holy city, and from the things which are written in this book</a:t>
            </a:r>
            <a:r>
              <a:rPr lang="en-US" sz="3200" dirty="0">
                <a:latin typeface="Book Antiqua" pitchFamily="18" charset="0"/>
              </a:rPr>
              <a:t>.”</a:t>
            </a:r>
          </a:p>
        </p:txBody>
      </p:sp>
      <p:sp>
        <p:nvSpPr>
          <p:cNvPr id="5" name="Rectangle 4">
            <a:extLst>
              <a:ext uri="{FF2B5EF4-FFF2-40B4-BE49-F238E27FC236}">
                <a16:creationId xmlns:a16="http://schemas.microsoft.com/office/drawing/2014/main" id="{24E92B33-839F-49DB-AA04-0BACBDF1587B}"/>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Revelation 22</a:t>
            </a:r>
          </a:p>
        </p:txBody>
      </p:sp>
    </p:spTree>
    <p:extLst>
      <p:ext uri="{BB962C8B-B14F-4D97-AF65-F5344CB8AC3E}">
        <p14:creationId xmlns:p14="http://schemas.microsoft.com/office/powerpoint/2010/main" val="397444576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99125"/>
            <a:ext cx="8229600" cy="769441"/>
          </a:xfrm>
          <a:solidFill>
            <a:schemeClr val="bg1"/>
          </a:solidFill>
        </p:spPr>
        <p:txBody>
          <a:bodyPr>
            <a:spAutoFit/>
          </a:bodyPr>
          <a:lstStyle/>
          <a:p>
            <a:r>
              <a:rPr lang="en-US" b="1" cap="small" dirty="0">
                <a:latin typeface="OldCentury" pitchFamily="2" charset="0"/>
              </a:rPr>
              <a:t>Divine Warning</a:t>
            </a:r>
          </a:p>
        </p:txBody>
      </p:sp>
      <p:sp>
        <p:nvSpPr>
          <p:cNvPr id="3" name="Content Placeholder 2"/>
          <p:cNvSpPr>
            <a:spLocks noGrp="1"/>
          </p:cNvSpPr>
          <p:nvPr>
            <p:ph idx="1"/>
          </p:nvPr>
        </p:nvSpPr>
        <p:spPr>
          <a:xfrm>
            <a:off x="457200" y="1371600"/>
            <a:ext cx="8229600" cy="4819781"/>
          </a:xfrm>
          <a:solidFill>
            <a:schemeClr val="bg1"/>
          </a:solidFill>
        </p:spPr>
        <p:txBody>
          <a:bodyPr>
            <a:spAutoFit/>
          </a:bodyPr>
          <a:lstStyle/>
          <a:p>
            <a:r>
              <a:rPr lang="en-US" dirty="0">
                <a:latin typeface="Book Antiqua" panose="02040602050305030304" pitchFamily="18" charset="0"/>
              </a:rPr>
              <a:t>The </a:t>
            </a:r>
            <a:r>
              <a:rPr lang="en-US" b="1" dirty="0">
                <a:latin typeface="Book Antiqua" panose="02040602050305030304" pitchFamily="18" charset="0"/>
              </a:rPr>
              <a:t>admonition</a:t>
            </a:r>
            <a:r>
              <a:rPr lang="en-US" dirty="0">
                <a:latin typeface="Book Antiqua" pitchFamily="18" charset="0"/>
              </a:rPr>
              <a:t> here refers primarily to the teachings of </a:t>
            </a:r>
            <a:r>
              <a:rPr lang="en-US" b="1" dirty="0">
                <a:latin typeface="Book Antiqua" panose="02040602050305030304" pitchFamily="18" charset="0"/>
              </a:rPr>
              <a:t>Revelation</a:t>
            </a:r>
          </a:p>
          <a:p>
            <a:r>
              <a:rPr lang="en-US" dirty="0">
                <a:latin typeface="Book Antiqua" pitchFamily="18" charset="0"/>
              </a:rPr>
              <a:t>Principle true in the </a:t>
            </a:r>
            <a:r>
              <a:rPr lang="en-US" b="1" dirty="0">
                <a:latin typeface="Book Antiqua" panose="02040602050305030304" pitchFamily="18" charset="0"/>
              </a:rPr>
              <a:t>entire Bible </a:t>
            </a:r>
            <a:r>
              <a:rPr lang="en-US" dirty="0">
                <a:latin typeface="Book Antiqua" pitchFamily="18" charset="0"/>
              </a:rPr>
              <a:t>(</a:t>
            </a:r>
            <a:r>
              <a:rPr lang="en-US" b="1" dirty="0">
                <a:latin typeface="Book Antiqua" panose="02040602050305030304" pitchFamily="18" charset="0"/>
              </a:rPr>
              <a:t>Deuteronomy 4:2; Proverbs 30:6;</a:t>
            </a:r>
            <a:br>
              <a:rPr lang="en-US" b="1" dirty="0">
                <a:latin typeface="Book Antiqua" panose="02040602050305030304" pitchFamily="18" charset="0"/>
              </a:rPr>
            </a:br>
            <a:r>
              <a:rPr lang="en-US" b="1" dirty="0">
                <a:latin typeface="Book Antiqua" panose="02040602050305030304" pitchFamily="18" charset="0"/>
              </a:rPr>
              <a:t>Galatians 1:6-8</a:t>
            </a:r>
            <a:r>
              <a:rPr lang="en-US" dirty="0">
                <a:latin typeface="Book Antiqua" pitchFamily="18" charset="0"/>
              </a:rPr>
              <a:t>)</a:t>
            </a:r>
          </a:p>
          <a:p>
            <a:r>
              <a:rPr lang="en-US" dirty="0">
                <a:latin typeface="Book Antiqua" pitchFamily="18" charset="0"/>
              </a:rPr>
              <a:t>Solemn warning against “</a:t>
            </a:r>
            <a:r>
              <a:rPr lang="en-US" b="1" dirty="0">
                <a:latin typeface="Book Antiqua" panose="02040602050305030304" pitchFamily="18" charset="0"/>
              </a:rPr>
              <a:t>tampering</a:t>
            </a:r>
            <a:r>
              <a:rPr lang="en-US" dirty="0">
                <a:latin typeface="Book Antiqua" pitchFamily="18" charset="0"/>
              </a:rPr>
              <a:t>” with God’s words!</a:t>
            </a:r>
          </a:p>
          <a:p>
            <a:r>
              <a:rPr lang="en-US" b="1" dirty="0">
                <a:latin typeface="Book Antiqua" panose="02040602050305030304" pitchFamily="18" charset="0"/>
              </a:rPr>
              <a:t>Adding or subtracting – serious consequences</a:t>
            </a:r>
          </a:p>
        </p:txBody>
      </p:sp>
      <p:sp>
        <p:nvSpPr>
          <p:cNvPr id="4" name="Rectangle 3">
            <a:extLst>
              <a:ext uri="{FF2B5EF4-FFF2-40B4-BE49-F238E27FC236}">
                <a16:creationId xmlns:a16="http://schemas.microsoft.com/office/drawing/2014/main" id="{3B80D362-A972-4122-AC4F-DEA292CBDF7E}"/>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Revelation 22</a:t>
            </a:r>
          </a:p>
        </p:txBody>
      </p:sp>
    </p:spTree>
    <p:extLst>
      <p:ext uri="{BB962C8B-B14F-4D97-AF65-F5344CB8AC3E}">
        <p14:creationId xmlns:p14="http://schemas.microsoft.com/office/powerpoint/2010/main" val="110945522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heel(1)">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 calcmode="lin" valueType="num">
                                      <p:cBhvr>
                                        <p:cTn id="12"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3"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4"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5" dur="10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53" presetClass="entr" presetSubtype="16" fill="hold"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 calcmode="lin" valueType="num">
                                      <p:cBhvr>
                                        <p:cTn id="20"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1"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89698"/>
            <a:ext cx="8229600" cy="769441"/>
          </a:xfrm>
          <a:solidFill>
            <a:schemeClr val="bg1"/>
          </a:solidFill>
        </p:spPr>
        <p:txBody>
          <a:bodyPr>
            <a:spAutoFit/>
          </a:bodyPr>
          <a:lstStyle/>
          <a:p>
            <a:r>
              <a:rPr lang="en-US" b="1" cap="small" dirty="0">
                <a:latin typeface="OldCentury" pitchFamily="2" charset="0"/>
              </a:rPr>
              <a:t>Divine Warning</a:t>
            </a:r>
          </a:p>
        </p:txBody>
      </p:sp>
      <p:sp>
        <p:nvSpPr>
          <p:cNvPr id="3" name="Content Placeholder 2"/>
          <p:cNvSpPr>
            <a:spLocks noGrp="1"/>
          </p:cNvSpPr>
          <p:nvPr>
            <p:ph idx="1"/>
          </p:nvPr>
        </p:nvSpPr>
        <p:spPr>
          <a:xfrm>
            <a:off x="457200" y="1371600"/>
            <a:ext cx="8229600" cy="4425827"/>
          </a:xfrm>
          <a:solidFill>
            <a:schemeClr val="bg1"/>
          </a:solidFill>
        </p:spPr>
        <p:txBody>
          <a:bodyPr>
            <a:spAutoFit/>
          </a:bodyPr>
          <a:lstStyle/>
          <a:p>
            <a:r>
              <a:rPr lang="en-US" dirty="0">
                <a:latin typeface="Book Antiqua" panose="02040602050305030304" pitchFamily="18" charset="0"/>
              </a:rPr>
              <a:t>Jehoiakim tried (</a:t>
            </a:r>
            <a:r>
              <a:rPr lang="en-US" b="1" dirty="0">
                <a:latin typeface="Book Antiqua" panose="02040602050305030304" pitchFamily="18" charset="0"/>
              </a:rPr>
              <a:t>Jeremiah 36:23</a:t>
            </a:r>
            <a:r>
              <a:rPr lang="en-US" dirty="0">
                <a:latin typeface="Book Antiqua" pitchFamily="18" charset="0"/>
              </a:rPr>
              <a:t>)</a:t>
            </a:r>
          </a:p>
          <a:p>
            <a:r>
              <a:rPr lang="en-US" dirty="0">
                <a:latin typeface="Book Antiqua" pitchFamily="18" charset="0"/>
              </a:rPr>
              <a:t>Jews tried (</a:t>
            </a:r>
            <a:r>
              <a:rPr lang="en-US" b="1" dirty="0">
                <a:latin typeface="Book Antiqua" panose="02040602050305030304" pitchFamily="18" charset="0"/>
              </a:rPr>
              <a:t>James 2:10; Galatians 2:5</a:t>
            </a:r>
            <a:r>
              <a:rPr lang="en-US" dirty="0">
                <a:latin typeface="Book Antiqua" pitchFamily="18" charset="0"/>
              </a:rPr>
              <a:t>)</a:t>
            </a:r>
          </a:p>
          <a:p>
            <a:r>
              <a:rPr lang="en-US" dirty="0">
                <a:latin typeface="Book Antiqua" pitchFamily="18" charset="0"/>
              </a:rPr>
              <a:t>Altering, amending, or changing any teaching in this book is </a:t>
            </a:r>
            <a:r>
              <a:rPr lang="en-US" b="1" dirty="0">
                <a:latin typeface="Book Antiqua" panose="02040602050305030304" pitchFamily="18" charset="0"/>
              </a:rPr>
              <a:t>forbidden</a:t>
            </a:r>
          </a:p>
          <a:p>
            <a:r>
              <a:rPr lang="en-US" dirty="0">
                <a:latin typeface="Book Antiqua" pitchFamily="18" charset="0"/>
              </a:rPr>
              <a:t>God in His </a:t>
            </a:r>
            <a:r>
              <a:rPr lang="en-US" b="1" dirty="0">
                <a:latin typeface="Book Antiqua" panose="02040602050305030304" pitchFamily="18" charset="0"/>
              </a:rPr>
              <a:t>infinite wisdom </a:t>
            </a:r>
            <a:r>
              <a:rPr lang="en-US" dirty="0">
                <a:latin typeface="Book Antiqua" pitchFamily="18" charset="0"/>
              </a:rPr>
              <a:t>knew what men would do with this book</a:t>
            </a:r>
          </a:p>
          <a:p>
            <a:r>
              <a:rPr lang="en-US" dirty="0">
                <a:latin typeface="Book Antiqua" pitchFamily="18" charset="0"/>
              </a:rPr>
              <a:t>Sadly, the majority of the religious world has </a:t>
            </a:r>
            <a:r>
              <a:rPr lang="en-US" b="1" dirty="0">
                <a:latin typeface="Book Antiqua" panose="02040602050305030304" pitchFamily="18" charset="0"/>
              </a:rPr>
              <a:t>failed to heed His warning</a:t>
            </a:r>
            <a:r>
              <a:rPr lang="en-US" dirty="0">
                <a:latin typeface="Book Antiqua" pitchFamily="18" charset="0"/>
              </a:rPr>
              <a:t>!</a:t>
            </a:r>
          </a:p>
        </p:txBody>
      </p:sp>
      <p:sp>
        <p:nvSpPr>
          <p:cNvPr id="4" name="Rectangle 3">
            <a:extLst>
              <a:ext uri="{FF2B5EF4-FFF2-40B4-BE49-F238E27FC236}">
                <a16:creationId xmlns:a16="http://schemas.microsoft.com/office/drawing/2014/main" id="{0F8A330E-ACBE-46EB-BF3F-B688BF2775DD}"/>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Revelation 22</a:t>
            </a:r>
          </a:p>
        </p:txBody>
      </p:sp>
    </p:spTree>
    <p:extLst>
      <p:ext uri="{BB962C8B-B14F-4D97-AF65-F5344CB8AC3E}">
        <p14:creationId xmlns:p14="http://schemas.microsoft.com/office/powerpoint/2010/main" val="244971543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6679"/>
            <a:ext cx="8229600" cy="769441"/>
          </a:xfrm>
          <a:solidFill>
            <a:schemeClr val="bg1"/>
          </a:solidFill>
        </p:spPr>
        <p:txBody>
          <a:bodyPr>
            <a:spAutoFit/>
          </a:bodyPr>
          <a:lstStyle/>
          <a:p>
            <a:r>
              <a:rPr lang="en-US" b="1" dirty="0">
                <a:latin typeface="OldCentury" pitchFamily="2" charset="0"/>
              </a:rPr>
              <a:t>Revelation 22:20</a:t>
            </a:r>
          </a:p>
        </p:txBody>
      </p:sp>
      <p:pic>
        <p:nvPicPr>
          <p:cNvPr id="3" name="Content Placeholder 3"/>
          <p:cNvPicPr>
            <a:picLocks noChangeAspect="1" noChangeArrowheads="1"/>
          </p:cNvPicPr>
          <p:nvPr/>
        </p:nvPicPr>
        <p:blipFill>
          <a:blip r:embed="rId2"/>
          <a:srcRect/>
          <a:stretch>
            <a:fillRect/>
          </a:stretch>
        </p:blipFill>
        <p:spPr bwMode="auto">
          <a:xfrm>
            <a:off x="1085857" y="1295400"/>
            <a:ext cx="7172325" cy="5334000"/>
          </a:xfrm>
          <a:prstGeom prst="rect">
            <a:avLst/>
          </a:prstGeom>
          <a:noFill/>
          <a:ln w="9525">
            <a:noFill/>
            <a:miter lim="800000"/>
            <a:headEnd/>
            <a:tailEnd/>
          </a:ln>
        </p:spPr>
      </p:pic>
      <p:sp>
        <p:nvSpPr>
          <p:cNvPr id="4" name="TextBox 3"/>
          <p:cNvSpPr txBox="1"/>
          <p:nvPr/>
        </p:nvSpPr>
        <p:spPr>
          <a:xfrm>
            <a:off x="1847857" y="1934065"/>
            <a:ext cx="5550013" cy="2862322"/>
          </a:xfrm>
          <a:prstGeom prst="rect">
            <a:avLst/>
          </a:prstGeom>
          <a:noFill/>
        </p:spPr>
        <p:txBody>
          <a:bodyPr wrap="square" rtlCol="0">
            <a:spAutoFit/>
          </a:bodyPr>
          <a:lstStyle/>
          <a:p>
            <a:pPr algn="ctr"/>
            <a:r>
              <a:rPr lang="en-US" sz="3600" dirty="0">
                <a:latin typeface="Book Antiqua" pitchFamily="18" charset="0"/>
              </a:rPr>
              <a:t>“</a:t>
            </a:r>
            <a:r>
              <a:rPr lang="en-US" sz="3600" b="1" i="1" dirty="0">
                <a:latin typeface="Book Antiqua" pitchFamily="18" charset="0"/>
              </a:rPr>
              <a:t>He who testifies to these things says, ‘</a:t>
            </a:r>
            <a:r>
              <a:rPr lang="en-US" sz="3600" b="1" i="1" u="sng" dirty="0">
                <a:latin typeface="Book Antiqua" pitchFamily="18" charset="0"/>
              </a:rPr>
              <a:t>Surely I am coming quickly</a:t>
            </a:r>
            <a:r>
              <a:rPr lang="en-US" sz="3600" b="1" i="1" dirty="0">
                <a:latin typeface="Book Antiqua" pitchFamily="18" charset="0"/>
              </a:rPr>
              <a:t>.’ Amen. Even so, come, Lord Jesus!</a:t>
            </a:r>
            <a:r>
              <a:rPr lang="en-US" sz="3600" dirty="0">
                <a:latin typeface="Book Antiqua" pitchFamily="18" charset="0"/>
              </a:rPr>
              <a:t>”</a:t>
            </a:r>
          </a:p>
        </p:txBody>
      </p:sp>
      <p:sp>
        <p:nvSpPr>
          <p:cNvPr id="5" name="Rectangle 4">
            <a:extLst>
              <a:ext uri="{FF2B5EF4-FFF2-40B4-BE49-F238E27FC236}">
                <a16:creationId xmlns:a16="http://schemas.microsoft.com/office/drawing/2014/main" id="{94B52D18-82BA-4613-8A13-C10506737840}"/>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Revelation 22</a:t>
            </a:r>
          </a:p>
        </p:txBody>
      </p:sp>
    </p:spTree>
    <p:extLst>
      <p:ext uri="{BB962C8B-B14F-4D97-AF65-F5344CB8AC3E}">
        <p14:creationId xmlns:p14="http://schemas.microsoft.com/office/powerpoint/2010/main" val="146482646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99125"/>
            <a:ext cx="8229600" cy="769441"/>
          </a:xfrm>
          <a:solidFill>
            <a:schemeClr val="bg1"/>
          </a:solidFill>
        </p:spPr>
        <p:txBody>
          <a:bodyPr>
            <a:spAutoFit/>
          </a:bodyPr>
          <a:lstStyle/>
          <a:p>
            <a:r>
              <a:rPr lang="en-US" b="1" cap="small" dirty="0">
                <a:latin typeface="OldCentury" pitchFamily="2" charset="0"/>
              </a:rPr>
              <a:t>Divine Warning</a:t>
            </a:r>
          </a:p>
        </p:txBody>
      </p:sp>
      <p:sp>
        <p:nvSpPr>
          <p:cNvPr id="3" name="Content Placeholder 2"/>
          <p:cNvSpPr>
            <a:spLocks noGrp="1"/>
          </p:cNvSpPr>
          <p:nvPr>
            <p:ph idx="1"/>
          </p:nvPr>
        </p:nvSpPr>
        <p:spPr>
          <a:xfrm>
            <a:off x="457200" y="1371608"/>
            <a:ext cx="8229600" cy="3637919"/>
          </a:xfrm>
          <a:solidFill>
            <a:schemeClr val="bg1"/>
          </a:solidFill>
        </p:spPr>
        <p:txBody>
          <a:bodyPr>
            <a:spAutoFit/>
          </a:bodyPr>
          <a:lstStyle/>
          <a:p>
            <a:r>
              <a:rPr lang="en-US" u="sng" dirty="0">
                <a:latin typeface="Book Antiqua" pitchFamily="18" charset="0"/>
              </a:rPr>
              <a:t>To those who know not the Lord</a:t>
            </a:r>
            <a:r>
              <a:rPr lang="en-US" dirty="0">
                <a:latin typeface="Book Antiqua" pitchFamily="18" charset="0"/>
              </a:rPr>
              <a:t> and have not obeyed the gospel, His coming will mean punishment (2 Thessalonians 1:7-9).</a:t>
            </a:r>
          </a:p>
          <a:p>
            <a:r>
              <a:rPr lang="en-US" u="sng" dirty="0">
                <a:latin typeface="Book Antiqua" pitchFamily="18" charset="0"/>
              </a:rPr>
              <a:t>To the righteous</a:t>
            </a:r>
            <a:r>
              <a:rPr lang="en-US" dirty="0">
                <a:latin typeface="Book Antiqua" pitchFamily="18" charset="0"/>
              </a:rPr>
              <a:t>, His coming will bring comfort and peace (Philippians 1:21-23; 3:20-21; 1 Thessalonians 4:16-17; </a:t>
            </a:r>
            <a:br>
              <a:rPr lang="en-US" dirty="0">
                <a:latin typeface="Book Antiqua" pitchFamily="18" charset="0"/>
              </a:rPr>
            </a:br>
            <a:r>
              <a:rPr lang="en-US" dirty="0">
                <a:latin typeface="Book Antiqua" pitchFamily="18" charset="0"/>
              </a:rPr>
              <a:t>2 Timothy 4:6-8; 2 Peter 3:12-13).</a:t>
            </a:r>
          </a:p>
        </p:txBody>
      </p:sp>
      <p:sp>
        <p:nvSpPr>
          <p:cNvPr id="4" name="Rectangle 3">
            <a:extLst>
              <a:ext uri="{FF2B5EF4-FFF2-40B4-BE49-F238E27FC236}">
                <a16:creationId xmlns:a16="http://schemas.microsoft.com/office/drawing/2014/main" id="{0F8A330E-ACBE-46EB-BF3F-B688BF2775DD}"/>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Revelation 22</a:t>
            </a:r>
          </a:p>
        </p:txBody>
      </p:sp>
    </p:spTree>
    <p:extLst>
      <p:ext uri="{BB962C8B-B14F-4D97-AF65-F5344CB8AC3E}">
        <p14:creationId xmlns:p14="http://schemas.microsoft.com/office/powerpoint/2010/main" val="53274269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6106"/>
            <a:ext cx="8229600" cy="769441"/>
          </a:xfrm>
          <a:solidFill>
            <a:schemeClr val="bg1"/>
          </a:solidFill>
        </p:spPr>
        <p:txBody>
          <a:bodyPr>
            <a:spAutoFit/>
          </a:bodyPr>
          <a:lstStyle/>
          <a:p>
            <a:r>
              <a:rPr lang="en-US" b="1" dirty="0">
                <a:latin typeface="OldCentury" pitchFamily="2" charset="0"/>
              </a:rPr>
              <a:t>Revelation 22:21</a:t>
            </a:r>
          </a:p>
        </p:txBody>
      </p:sp>
      <p:pic>
        <p:nvPicPr>
          <p:cNvPr id="3" name="Content Placeholder 3"/>
          <p:cNvPicPr>
            <a:picLocks noChangeAspect="1" noChangeArrowheads="1"/>
          </p:cNvPicPr>
          <p:nvPr/>
        </p:nvPicPr>
        <p:blipFill>
          <a:blip r:embed="rId2"/>
          <a:srcRect/>
          <a:stretch>
            <a:fillRect/>
          </a:stretch>
        </p:blipFill>
        <p:spPr bwMode="auto">
          <a:xfrm>
            <a:off x="1371600" y="1295400"/>
            <a:ext cx="6400800" cy="5334000"/>
          </a:xfrm>
          <a:prstGeom prst="rect">
            <a:avLst/>
          </a:prstGeom>
          <a:noFill/>
          <a:ln w="9525">
            <a:noFill/>
            <a:miter lim="800000"/>
            <a:headEnd/>
            <a:tailEnd/>
          </a:ln>
        </p:spPr>
      </p:pic>
      <p:sp>
        <p:nvSpPr>
          <p:cNvPr id="4" name="TextBox 3"/>
          <p:cNvSpPr txBox="1"/>
          <p:nvPr/>
        </p:nvSpPr>
        <p:spPr>
          <a:xfrm>
            <a:off x="2058968" y="2203517"/>
            <a:ext cx="4953000" cy="1938992"/>
          </a:xfrm>
          <a:prstGeom prst="rect">
            <a:avLst/>
          </a:prstGeom>
          <a:noFill/>
        </p:spPr>
        <p:txBody>
          <a:bodyPr wrap="square" rtlCol="0">
            <a:spAutoFit/>
          </a:bodyPr>
          <a:lstStyle/>
          <a:p>
            <a:pPr algn="ctr"/>
            <a:r>
              <a:rPr lang="en-US" sz="4000" dirty="0">
                <a:latin typeface="Book Antiqua" pitchFamily="18" charset="0"/>
              </a:rPr>
              <a:t>“</a:t>
            </a:r>
            <a:r>
              <a:rPr lang="en-US" sz="4000" b="1" i="1" dirty="0">
                <a:latin typeface="Book Antiqua" pitchFamily="18" charset="0"/>
              </a:rPr>
              <a:t>The grace of our Lord Jesus Christ be with you all. Amen.</a:t>
            </a:r>
            <a:r>
              <a:rPr lang="en-US" sz="4000" dirty="0">
                <a:latin typeface="Book Antiqua" pitchFamily="18" charset="0"/>
              </a:rPr>
              <a:t>”</a:t>
            </a:r>
          </a:p>
        </p:txBody>
      </p:sp>
      <p:sp>
        <p:nvSpPr>
          <p:cNvPr id="5" name="Rectangle 4">
            <a:extLst>
              <a:ext uri="{FF2B5EF4-FFF2-40B4-BE49-F238E27FC236}">
                <a16:creationId xmlns:a16="http://schemas.microsoft.com/office/drawing/2014/main" id="{49946E81-B11B-45B4-88CA-A914E9FF4028}"/>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Revelation 22</a:t>
            </a:r>
          </a:p>
        </p:txBody>
      </p:sp>
    </p:spTree>
    <p:extLst>
      <p:ext uri="{BB962C8B-B14F-4D97-AF65-F5344CB8AC3E}">
        <p14:creationId xmlns:p14="http://schemas.microsoft.com/office/powerpoint/2010/main" val="185901421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89698"/>
            <a:ext cx="8229600" cy="769441"/>
          </a:xfrm>
          <a:solidFill>
            <a:schemeClr val="bg1"/>
          </a:solidFill>
        </p:spPr>
        <p:txBody>
          <a:bodyPr>
            <a:spAutoFit/>
          </a:bodyPr>
          <a:lstStyle/>
          <a:p>
            <a:r>
              <a:rPr lang="en-US" b="1" cap="small" dirty="0">
                <a:latin typeface="OldCentury" pitchFamily="2" charset="0"/>
              </a:rPr>
              <a:t>Closing of God’s Revelation</a:t>
            </a:r>
          </a:p>
        </p:txBody>
      </p:sp>
      <p:sp>
        <p:nvSpPr>
          <p:cNvPr id="3" name="Content Placeholder 2"/>
          <p:cNvSpPr>
            <a:spLocks noGrp="1"/>
          </p:cNvSpPr>
          <p:nvPr>
            <p:ph idx="1"/>
          </p:nvPr>
        </p:nvSpPr>
        <p:spPr>
          <a:xfrm>
            <a:off x="103695" y="1371600"/>
            <a:ext cx="8927183" cy="5078313"/>
          </a:xfrm>
          <a:solidFill>
            <a:schemeClr val="bg1"/>
          </a:solidFill>
        </p:spPr>
        <p:txBody>
          <a:bodyPr wrap="square">
            <a:spAutoFit/>
          </a:bodyPr>
          <a:lstStyle/>
          <a:p>
            <a:pPr>
              <a:spcBef>
                <a:spcPts val="0"/>
              </a:spcBef>
            </a:pPr>
            <a:r>
              <a:rPr lang="en-US" sz="2700" dirty="0">
                <a:latin typeface="Book Antiqua" panose="02040602050305030304" pitchFamily="18" charset="0"/>
              </a:rPr>
              <a:t>“The reoccurring theme of the book of Revelation is that those who overcome Satan’s onslaught of worldliness and false teaching shall be eternally exalted in glory. John’s final words in this book hammer the point home.</a:t>
            </a:r>
          </a:p>
          <a:p>
            <a:pPr>
              <a:spcBef>
                <a:spcPts val="0"/>
              </a:spcBef>
            </a:pPr>
            <a:r>
              <a:rPr lang="en-US" sz="2700" dirty="0">
                <a:latin typeface="Book Antiqua" panose="02040602050305030304" pitchFamily="18" charset="0"/>
              </a:rPr>
              <a:t>John sees the glorious river of life and streets of gold (Revelation 22:1ff). The </a:t>
            </a:r>
            <a:r>
              <a:rPr lang="en-US" sz="2700" i="1" dirty="0">
                <a:latin typeface="Book Antiqua" panose="02040602050305030304" pitchFamily="18" charset="0"/>
              </a:rPr>
              <a:t>“blessed” </a:t>
            </a:r>
            <a:r>
              <a:rPr lang="en-US" sz="2700" dirty="0">
                <a:latin typeface="Book Antiqua" panose="02040602050305030304" pitchFamily="18" charset="0"/>
              </a:rPr>
              <a:t>will ever partake in this exalted and glorious place (Revelation 22:7, 9, 11, 12, 13, 14).</a:t>
            </a:r>
          </a:p>
          <a:p>
            <a:pPr>
              <a:spcBef>
                <a:spcPts val="0"/>
              </a:spcBef>
            </a:pPr>
            <a:r>
              <a:rPr lang="en-US" sz="2700" dirty="0">
                <a:latin typeface="Book Antiqua" panose="02040602050305030304" pitchFamily="18" charset="0"/>
              </a:rPr>
              <a:t>The book ends with both a warning and an invitation to all. Let us all partake of the waters of eternal salvation for ever more!”</a:t>
            </a:r>
            <a:r>
              <a:rPr lang="en-US" sz="1800" dirty="0">
                <a:latin typeface="Book Antiqua" panose="02040602050305030304" pitchFamily="18" charset="0"/>
              </a:rPr>
              <a:t> (Notes from John Robertson)</a:t>
            </a:r>
          </a:p>
        </p:txBody>
      </p:sp>
      <p:sp>
        <p:nvSpPr>
          <p:cNvPr id="4" name="Rectangle 3">
            <a:extLst>
              <a:ext uri="{FF2B5EF4-FFF2-40B4-BE49-F238E27FC236}">
                <a16:creationId xmlns:a16="http://schemas.microsoft.com/office/drawing/2014/main" id="{E4F4F815-47A7-4B5C-88D6-2EDFD7F18015}"/>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Revelation 22</a:t>
            </a:r>
          </a:p>
        </p:txBody>
      </p:sp>
    </p:spTree>
    <p:extLst>
      <p:ext uri="{BB962C8B-B14F-4D97-AF65-F5344CB8AC3E}">
        <p14:creationId xmlns:p14="http://schemas.microsoft.com/office/powerpoint/2010/main" val="29383176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TotalTime>
  <Words>675</Words>
  <Application>Microsoft Office PowerPoint</Application>
  <PresentationFormat>On-screen Show (4:3)</PresentationFormat>
  <Paragraphs>73</Paragraphs>
  <Slides>13</Slides>
  <Notes>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13</vt:i4>
      </vt:variant>
    </vt:vector>
  </HeadingPairs>
  <TitlesOfParts>
    <vt:vector size="21" baseType="lpstr">
      <vt:lpstr>Arial</vt:lpstr>
      <vt:lpstr>Book Antiqua</vt:lpstr>
      <vt:lpstr>Calibri</vt:lpstr>
      <vt:lpstr>Corbel</vt:lpstr>
      <vt:lpstr>OldCentury</vt:lpstr>
      <vt:lpstr>Times New Roman</vt:lpstr>
      <vt:lpstr>1_Office Theme</vt:lpstr>
      <vt:lpstr>1_Depth</vt:lpstr>
      <vt:lpstr>A Study Of  The Book Of Revelation</vt:lpstr>
      <vt:lpstr>Revelation 22:18</vt:lpstr>
      <vt:lpstr>Revelation 22:19</vt:lpstr>
      <vt:lpstr>Divine Warning</vt:lpstr>
      <vt:lpstr>Divine Warning</vt:lpstr>
      <vt:lpstr>Revelation 22:20</vt:lpstr>
      <vt:lpstr>Divine Warning</vt:lpstr>
      <vt:lpstr>Revelation 22:21</vt:lpstr>
      <vt:lpstr>Closing of God’s Revelation</vt:lpstr>
      <vt:lpstr>Closing of God’s Revelation</vt:lpstr>
      <vt:lpstr>Revelation</vt:lpstr>
      <vt:lpstr>Revelation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mgalloway2715@gmail.com</dc:creator>
  <cp:lastModifiedBy>Richard Lidh</cp:lastModifiedBy>
  <cp:revision>11</cp:revision>
  <cp:lastPrinted>2021-12-05T21:14:33Z</cp:lastPrinted>
  <dcterms:created xsi:type="dcterms:W3CDTF">2021-12-05T14:38:07Z</dcterms:created>
  <dcterms:modified xsi:type="dcterms:W3CDTF">2021-12-05T21:14:36Z</dcterms:modified>
</cp:coreProperties>
</file>